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147479771" r:id="rId3"/>
    <p:sldId id="2147479773" r:id="rId4"/>
    <p:sldId id="2147479774" r:id="rId5"/>
    <p:sldId id="2147479775" r:id="rId6"/>
    <p:sldId id="257" r:id="rId7"/>
    <p:sldId id="2147479777" r:id="rId8"/>
    <p:sldId id="2147479779" r:id="rId9"/>
    <p:sldId id="2147479780" r:id="rId10"/>
    <p:sldId id="2147479781" r:id="rId11"/>
    <p:sldId id="2147479782" r:id="rId12"/>
    <p:sldId id="2147479783" r:id="rId13"/>
    <p:sldId id="2147479784" r:id="rId14"/>
    <p:sldId id="2147479785" r:id="rId15"/>
    <p:sldId id="2147479786" r:id="rId16"/>
    <p:sldId id="2147479787" r:id="rId17"/>
    <p:sldId id="2147479788" r:id="rId18"/>
    <p:sldId id="21474797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DA53C-5B89-E644-BB1A-51ADA82AEC0B}" v="20" dt="2024-09-13T02:36:52.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94694"/>
  </p:normalViewPr>
  <p:slideViewPr>
    <p:cSldViewPr snapToGrid="0">
      <p:cViewPr>
        <p:scale>
          <a:sx n="87" d="100"/>
          <a:sy n="87" d="100"/>
        </p:scale>
        <p:origin x="17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2CA5DE-4CDE-4E45-B39C-72BD7B6F99BC}"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F7948179-5EBB-4A38-989B-E93DEB898AFB}">
      <dgm:prSet phldrT="[Text]"/>
      <dgm:spPr/>
      <dgm:t>
        <a:bodyPr/>
        <a:lstStyle/>
        <a:p>
          <a:pPr>
            <a:buFont typeface="Arial" panose="020B0604020202020204" pitchFamily="34" charset="0"/>
            <a:buChar char="•"/>
          </a:pPr>
          <a:r>
            <a:rPr lang="en-US"/>
            <a:t>My Position</a:t>
          </a:r>
        </a:p>
      </dgm:t>
    </dgm:pt>
    <dgm:pt modelId="{AFBA78CE-4D3D-486A-BA2F-968B76AE9082}" type="parTrans" cxnId="{DF739675-4D1D-4372-90D7-BD7C172C1268}">
      <dgm:prSet/>
      <dgm:spPr/>
      <dgm:t>
        <a:bodyPr/>
        <a:lstStyle/>
        <a:p>
          <a:endParaRPr lang="en-US"/>
        </a:p>
      </dgm:t>
    </dgm:pt>
    <dgm:pt modelId="{E7C9770E-FF6C-47D5-B493-EFECF6EBB78C}" type="sibTrans" cxnId="{DF739675-4D1D-4372-90D7-BD7C172C1268}">
      <dgm:prSet/>
      <dgm:spPr/>
      <dgm:t>
        <a:bodyPr/>
        <a:lstStyle/>
        <a:p>
          <a:endParaRPr lang="en-US"/>
        </a:p>
      </dgm:t>
    </dgm:pt>
    <dgm:pt modelId="{58F5DFAF-E8FB-4935-945E-DD2CF7CF7258}">
      <dgm:prSet/>
      <dgm:spPr/>
      <dgm:t>
        <a:bodyPr/>
        <a:lstStyle/>
        <a:p>
          <a:r>
            <a:rPr lang="en-US"/>
            <a:t>About Me</a:t>
          </a:r>
        </a:p>
      </dgm:t>
    </dgm:pt>
    <dgm:pt modelId="{9AD19844-A95C-406A-AC45-D3A2549203E6}" type="parTrans" cxnId="{6CC37E07-E2D4-44EA-9C80-925B80F543B4}">
      <dgm:prSet/>
      <dgm:spPr/>
      <dgm:t>
        <a:bodyPr/>
        <a:lstStyle/>
        <a:p>
          <a:endParaRPr lang="en-US"/>
        </a:p>
      </dgm:t>
    </dgm:pt>
    <dgm:pt modelId="{5E992B25-7A26-42F5-89F7-10EA7B7C2C97}" type="sibTrans" cxnId="{6CC37E07-E2D4-44EA-9C80-925B80F543B4}">
      <dgm:prSet/>
      <dgm:spPr/>
      <dgm:t>
        <a:bodyPr/>
        <a:lstStyle/>
        <a:p>
          <a:endParaRPr lang="en-US"/>
        </a:p>
      </dgm:t>
    </dgm:pt>
    <dgm:pt modelId="{D12583D0-5019-4548-BBCF-FA1E356EB90A}">
      <dgm:prSet/>
      <dgm:spPr/>
      <dgm:t>
        <a:bodyPr/>
        <a:lstStyle/>
        <a:p>
          <a:r>
            <a:rPr lang="en-US"/>
            <a:t>From Olathe, KS</a:t>
          </a:r>
        </a:p>
      </dgm:t>
    </dgm:pt>
    <dgm:pt modelId="{BDA0098C-B9CF-4A37-9247-D6F47381B7D7}" type="parTrans" cxnId="{8C7DB2F0-3E1D-40EB-B880-B46016B1A159}">
      <dgm:prSet/>
      <dgm:spPr/>
      <dgm:t>
        <a:bodyPr/>
        <a:lstStyle/>
        <a:p>
          <a:endParaRPr lang="en-US"/>
        </a:p>
      </dgm:t>
    </dgm:pt>
    <dgm:pt modelId="{ABD17FCA-FCD8-467F-B1DF-C24722B10B68}" type="sibTrans" cxnId="{8C7DB2F0-3E1D-40EB-B880-B46016B1A159}">
      <dgm:prSet/>
      <dgm:spPr/>
      <dgm:t>
        <a:bodyPr/>
        <a:lstStyle/>
        <a:p>
          <a:endParaRPr lang="en-US"/>
        </a:p>
      </dgm:t>
    </dgm:pt>
    <dgm:pt modelId="{A76AED41-0A1A-4877-9700-DD8DB4BEA464}">
      <dgm:prSet/>
      <dgm:spPr/>
      <dgm:t>
        <a:bodyPr/>
        <a:lstStyle/>
        <a:p>
          <a:r>
            <a:rPr lang="en-US"/>
            <a:t>3</a:t>
          </a:r>
          <a:r>
            <a:rPr lang="en-US" baseline="30000"/>
            <a:t>rd</a:t>
          </a:r>
          <a:r>
            <a:rPr lang="en-US"/>
            <a:t> Year Division I Athlete – Women’s Soccer</a:t>
          </a:r>
        </a:p>
      </dgm:t>
    </dgm:pt>
    <dgm:pt modelId="{9ECBEC2D-22C8-41BE-8088-35E24DB19DD8}" type="parTrans" cxnId="{C110D40C-E0E9-4005-9257-4543CFE04384}">
      <dgm:prSet/>
      <dgm:spPr/>
      <dgm:t>
        <a:bodyPr/>
        <a:lstStyle/>
        <a:p>
          <a:endParaRPr lang="en-US"/>
        </a:p>
      </dgm:t>
    </dgm:pt>
    <dgm:pt modelId="{A00FD7B1-B663-472F-B48F-7D7B06E18326}" type="sibTrans" cxnId="{C110D40C-E0E9-4005-9257-4543CFE04384}">
      <dgm:prSet/>
      <dgm:spPr/>
      <dgm:t>
        <a:bodyPr/>
        <a:lstStyle/>
        <a:p>
          <a:endParaRPr lang="en-US"/>
        </a:p>
      </dgm:t>
    </dgm:pt>
    <dgm:pt modelId="{795F5A2B-519E-46C9-BD5C-D6591D456E89}">
      <dgm:prSet/>
      <dgm:spPr/>
      <dgm:t>
        <a:bodyPr/>
        <a:lstStyle/>
        <a:p>
          <a:r>
            <a:rPr lang="en-US"/>
            <a:t>Education</a:t>
          </a:r>
        </a:p>
      </dgm:t>
    </dgm:pt>
    <dgm:pt modelId="{569205D3-02D8-4E8F-BBC1-BCBE7B45FDBA}" type="parTrans" cxnId="{4B510257-D349-4910-B9BF-5EA8682F855D}">
      <dgm:prSet/>
      <dgm:spPr/>
      <dgm:t>
        <a:bodyPr/>
        <a:lstStyle/>
        <a:p>
          <a:endParaRPr lang="en-US"/>
        </a:p>
      </dgm:t>
    </dgm:pt>
    <dgm:pt modelId="{B6B9667D-7261-4231-9D2A-BC9939E86FEB}" type="sibTrans" cxnId="{4B510257-D349-4910-B9BF-5EA8682F855D}">
      <dgm:prSet/>
      <dgm:spPr/>
      <dgm:t>
        <a:bodyPr/>
        <a:lstStyle/>
        <a:p>
          <a:endParaRPr lang="en-US"/>
        </a:p>
      </dgm:t>
    </dgm:pt>
    <dgm:pt modelId="{56CEAE67-2219-4782-8459-8D8B60581B48}">
      <dgm:prSet/>
      <dgm:spPr/>
      <dgm:t>
        <a:bodyPr/>
        <a:lstStyle/>
        <a:p>
          <a:r>
            <a:rPr lang="en-US" dirty="0"/>
            <a:t>HS Operations &amp; Systems Intern</a:t>
          </a:r>
        </a:p>
      </dgm:t>
    </dgm:pt>
    <dgm:pt modelId="{72B7F19F-5781-4A06-86D9-EB61424D3039}" type="parTrans" cxnId="{D6699534-62AA-407A-BB74-9B8EA1A5A260}">
      <dgm:prSet/>
      <dgm:spPr/>
      <dgm:t>
        <a:bodyPr/>
        <a:lstStyle/>
        <a:p>
          <a:endParaRPr lang="en-US"/>
        </a:p>
      </dgm:t>
    </dgm:pt>
    <dgm:pt modelId="{D38993C8-4E8E-475E-9051-B9BA8A0D4ADD}" type="sibTrans" cxnId="{D6699534-62AA-407A-BB74-9B8EA1A5A260}">
      <dgm:prSet/>
      <dgm:spPr/>
      <dgm:t>
        <a:bodyPr/>
        <a:lstStyle/>
        <a:p>
          <a:endParaRPr lang="en-US"/>
        </a:p>
      </dgm:t>
    </dgm:pt>
    <dgm:pt modelId="{FC15C65C-6A1C-4B56-8727-D55DD0B7A6D9}">
      <dgm:prSet/>
      <dgm:spPr/>
      <dgm:t>
        <a:bodyPr/>
        <a:lstStyle/>
        <a:p>
          <a:r>
            <a:rPr lang="en-US"/>
            <a:t>Drake University, 2026</a:t>
          </a:r>
        </a:p>
      </dgm:t>
    </dgm:pt>
    <dgm:pt modelId="{5A57C94A-9F69-473C-A11E-B03316840C62}" type="parTrans" cxnId="{2E0D6FF9-AD37-4F55-8E8C-701D6C2F39CF}">
      <dgm:prSet/>
      <dgm:spPr/>
      <dgm:t>
        <a:bodyPr/>
        <a:lstStyle/>
        <a:p>
          <a:endParaRPr lang="en-US"/>
        </a:p>
      </dgm:t>
    </dgm:pt>
    <dgm:pt modelId="{BAACD285-E88E-49AF-A862-C5C8451F7B68}" type="sibTrans" cxnId="{2E0D6FF9-AD37-4F55-8E8C-701D6C2F39CF}">
      <dgm:prSet/>
      <dgm:spPr/>
      <dgm:t>
        <a:bodyPr/>
        <a:lstStyle/>
        <a:p>
          <a:endParaRPr lang="en-US"/>
        </a:p>
      </dgm:t>
    </dgm:pt>
    <dgm:pt modelId="{CA84DA77-AFC7-4F00-B982-F0F870DBE6AC}">
      <dgm:prSet/>
      <dgm:spPr/>
      <dgm:t>
        <a:bodyPr/>
        <a:lstStyle/>
        <a:p>
          <a:r>
            <a:rPr lang="en-US"/>
            <a:t>CS and Math Tutor</a:t>
          </a:r>
        </a:p>
      </dgm:t>
    </dgm:pt>
    <dgm:pt modelId="{F8CDCF44-4563-4DED-BD16-E53282830167}" type="parTrans" cxnId="{522B6E3B-1055-4DC8-BF60-F62C7BDEE5F6}">
      <dgm:prSet/>
      <dgm:spPr/>
      <dgm:t>
        <a:bodyPr/>
        <a:lstStyle/>
        <a:p>
          <a:endParaRPr lang="en-US"/>
        </a:p>
      </dgm:t>
    </dgm:pt>
    <dgm:pt modelId="{0874358E-2284-4364-9A6A-E4B9957C68D8}" type="sibTrans" cxnId="{522B6E3B-1055-4DC8-BF60-F62C7BDEE5F6}">
      <dgm:prSet/>
      <dgm:spPr/>
      <dgm:t>
        <a:bodyPr/>
        <a:lstStyle/>
        <a:p>
          <a:endParaRPr lang="en-US"/>
        </a:p>
      </dgm:t>
    </dgm:pt>
    <dgm:pt modelId="{6186BFD5-198F-4BFD-8A38-988440DD183B}">
      <dgm:prSet/>
      <dgm:spPr/>
      <dgm:t>
        <a:bodyPr/>
        <a:lstStyle/>
        <a:p>
          <a:r>
            <a:rPr lang="en-US"/>
            <a:t>BS Computer Science, Data Analytics, Artificial Intelligence</a:t>
          </a:r>
        </a:p>
      </dgm:t>
    </dgm:pt>
    <dgm:pt modelId="{A183D54D-9CE0-4E3D-8114-409F7D76E1B9}" type="parTrans" cxnId="{14976741-8752-40F6-AF4F-3D2E958DDD8D}">
      <dgm:prSet/>
      <dgm:spPr/>
      <dgm:t>
        <a:bodyPr/>
        <a:lstStyle/>
        <a:p>
          <a:endParaRPr lang="en-US"/>
        </a:p>
      </dgm:t>
    </dgm:pt>
    <dgm:pt modelId="{B02698D8-378C-4AE5-8ADD-98ADC7A4CF29}" type="sibTrans" cxnId="{14976741-8752-40F6-AF4F-3D2E958DDD8D}">
      <dgm:prSet/>
      <dgm:spPr/>
      <dgm:t>
        <a:bodyPr/>
        <a:lstStyle/>
        <a:p>
          <a:endParaRPr lang="en-US"/>
        </a:p>
      </dgm:t>
    </dgm:pt>
    <dgm:pt modelId="{32A8678D-9259-48AE-A90B-530AD38EAA0E}">
      <dgm:prSet/>
      <dgm:spPr/>
      <dgm:t>
        <a:bodyPr/>
        <a:lstStyle/>
        <a:p>
          <a:r>
            <a:rPr lang="en-US"/>
            <a:t>Minor in Spanish</a:t>
          </a:r>
        </a:p>
      </dgm:t>
    </dgm:pt>
    <dgm:pt modelId="{86B8DD86-8A7B-46F8-AE95-6E28AD572DA3}" type="parTrans" cxnId="{9125F26A-4316-436F-9B26-BEADF9B930C3}">
      <dgm:prSet/>
      <dgm:spPr/>
      <dgm:t>
        <a:bodyPr/>
        <a:lstStyle/>
        <a:p>
          <a:endParaRPr lang="en-US"/>
        </a:p>
      </dgm:t>
    </dgm:pt>
    <dgm:pt modelId="{95F4EC92-F807-4271-9F29-B7AE9E6862E8}" type="sibTrans" cxnId="{9125F26A-4316-436F-9B26-BEADF9B930C3}">
      <dgm:prSet/>
      <dgm:spPr/>
      <dgm:t>
        <a:bodyPr/>
        <a:lstStyle/>
        <a:p>
          <a:endParaRPr lang="en-US"/>
        </a:p>
      </dgm:t>
    </dgm:pt>
    <dgm:pt modelId="{1D50591A-0AED-4989-B6C5-4A6810B28E8D}">
      <dgm:prSet/>
      <dgm:spPr/>
      <dgm:t>
        <a:bodyPr/>
        <a:lstStyle/>
        <a:p>
          <a:r>
            <a:rPr lang="en-US"/>
            <a:t>Operations &amp; Business Support Team</a:t>
          </a:r>
        </a:p>
      </dgm:t>
    </dgm:pt>
    <dgm:pt modelId="{D86A2F96-81FB-4D28-B6A3-57EF66BE24D2}" type="parTrans" cxnId="{53C1A221-A9C4-42F2-9860-88B5F3F4C786}">
      <dgm:prSet/>
      <dgm:spPr/>
      <dgm:t>
        <a:bodyPr/>
        <a:lstStyle/>
        <a:p>
          <a:endParaRPr lang="en-US"/>
        </a:p>
      </dgm:t>
    </dgm:pt>
    <dgm:pt modelId="{BD30B342-E406-48D1-A51B-245C48399FC2}" type="sibTrans" cxnId="{53C1A221-A9C4-42F2-9860-88B5F3F4C786}">
      <dgm:prSet/>
      <dgm:spPr/>
      <dgm:t>
        <a:bodyPr/>
        <a:lstStyle/>
        <a:p>
          <a:endParaRPr lang="en-US"/>
        </a:p>
      </dgm:t>
    </dgm:pt>
    <dgm:pt modelId="{AD09C5D3-9D9F-4459-ADA6-2F29C89DD7AA}" type="pres">
      <dgm:prSet presAssocID="{FE2CA5DE-4CDE-4E45-B39C-72BD7B6F99BC}" presName="linear" presStyleCnt="0">
        <dgm:presLayoutVars>
          <dgm:dir/>
          <dgm:animLvl val="lvl"/>
          <dgm:resizeHandles val="exact"/>
        </dgm:presLayoutVars>
      </dgm:prSet>
      <dgm:spPr/>
    </dgm:pt>
    <dgm:pt modelId="{7F6DFD58-3397-4510-B19E-DFE2521B0B18}" type="pres">
      <dgm:prSet presAssocID="{F7948179-5EBB-4A38-989B-E93DEB898AFB}" presName="parentLin" presStyleCnt="0"/>
      <dgm:spPr/>
    </dgm:pt>
    <dgm:pt modelId="{7FFB813A-9D0A-4463-9086-0EF7DFE09A37}" type="pres">
      <dgm:prSet presAssocID="{F7948179-5EBB-4A38-989B-E93DEB898AFB}" presName="parentLeftMargin" presStyleLbl="node1" presStyleIdx="0" presStyleCnt="3"/>
      <dgm:spPr/>
    </dgm:pt>
    <dgm:pt modelId="{2414175E-E945-4E75-B837-DC43CAB5350E}" type="pres">
      <dgm:prSet presAssocID="{F7948179-5EBB-4A38-989B-E93DEB898AFB}" presName="parentText" presStyleLbl="node1" presStyleIdx="0" presStyleCnt="3">
        <dgm:presLayoutVars>
          <dgm:chMax val="0"/>
          <dgm:bulletEnabled val="1"/>
        </dgm:presLayoutVars>
      </dgm:prSet>
      <dgm:spPr/>
    </dgm:pt>
    <dgm:pt modelId="{572CEAC4-2093-4BBD-A69E-FAD9ABD3B2E7}" type="pres">
      <dgm:prSet presAssocID="{F7948179-5EBB-4A38-989B-E93DEB898AFB}" presName="negativeSpace" presStyleCnt="0"/>
      <dgm:spPr/>
    </dgm:pt>
    <dgm:pt modelId="{8D196DC9-2CD4-4571-A464-C356BE8D904C}" type="pres">
      <dgm:prSet presAssocID="{F7948179-5EBB-4A38-989B-E93DEB898AFB}" presName="childText" presStyleLbl="conFgAcc1" presStyleIdx="0" presStyleCnt="3">
        <dgm:presLayoutVars>
          <dgm:bulletEnabled val="1"/>
        </dgm:presLayoutVars>
      </dgm:prSet>
      <dgm:spPr/>
    </dgm:pt>
    <dgm:pt modelId="{73EC9B82-4707-4276-9E5C-7AD6922CF8D3}" type="pres">
      <dgm:prSet presAssocID="{E7C9770E-FF6C-47D5-B493-EFECF6EBB78C}" presName="spaceBetweenRectangles" presStyleCnt="0"/>
      <dgm:spPr/>
    </dgm:pt>
    <dgm:pt modelId="{26621438-2050-4E24-9F2A-5BBE82FD4CFB}" type="pres">
      <dgm:prSet presAssocID="{795F5A2B-519E-46C9-BD5C-D6591D456E89}" presName="parentLin" presStyleCnt="0"/>
      <dgm:spPr/>
    </dgm:pt>
    <dgm:pt modelId="{7ED2F4D4-3DE2-404F-94D6-1DC4BB041DD9}" type="pres">
      <dgm:prSet presAssocID="{795F5A2B-519E-46C9-BD5C-D6591D456E89}" presName="parentLeftMargin" presStyleLbl="node1" presStyleIdx="0" presStyleCnt="3"/>
      <dgm:spPr/>
    </dgm:pt>
    <dgm:pt modelId="{96291E52-2372-487E-8F9D-3668D4813ACC}" type="pres">
      <dgm:prSet presAssocID="{795F5A2B-519E-46C9-BD5C-D6591D456E89}" presName="parentText" presStyleLbl="node1" presStyleIdx="1" presStyleCnt="3">
        <dgm:presLayoutVars>
          <dgm:chMax val="0"/>
          <dgm:bulletEnabled val="1"/>
        </dgm:presLayoutVars>
      </dgm:prSet>
      <dgm:spPr/>
    </dgm:pt>
    <dgm:pt modelId="{B92A3B47-62A0-4B6F-8CA8-C6BF1F849657}" type="pres">
      <dgm:prSet presAssocID="{795F5A2B-519E-46C9-BD5C-D6591D456E89}" presName="negativeSpace" presStyleCnt="0"/>
      <dgm:spPr/>
    </dgm:pt>
    <dgm:pt modelId="{16E89CAC-1BF7-45FC-AAFA-D07D96567BC7}" type="pres">
      <dgm:prSet presAssocID="{795F5A2B-519E-46C9-BD5C-D6591D456E89}" presName="childText" presStyleLbl="conFgAcc1" presStyleIdx="1" presStyleCnt="3">
        <dgm:presLayoutVars>
          <dgm:bulletEnabled val="1"/>
        </dgm:presLayoutVars>
      </dgm:prSet>
      <dgm:spPr/>
    </dgm:pt>
    <dgm:pt modelId="{9E84DBED-E62E-4B26-B849-2C8C6075BB69}" type="pres">
      <dgm:prSet presAssocID="{B6B9667D-7261-4231-9D2A-BC9939E86FEB}" presName="spaceBetweenRectangles" presStyleCnt="0"/>
      <dgm:spPr/>
    </dgm:pt>
    <dgm:pt modelId="{DF4194D3-65E1-4575-98D1-14817ACDEFF0}" type="pres">
      <dgm:prSet presAssocID="{58F5DFAF-E8FB-4935-945E-DD2CF7CF7258}" presName="parentLin" presStyleCnt="0"/>
      <dgm:spPr/>
    </dgm:pt>
    <dgm:pt modelId="{3FA82FED-4C13-4964-B6E0-6EB9C9F893E6}" type="pres">
      <dgm:prSet presAssocID="{58F5DFAF-E8FB-4935-945E-DD2CF7CF7258}" presName="parentLeftMargin" presStyleLbl="node1" presStyleIdx="1" presStyleCnt="3"/>
      <dgm:spPr/>
    </dgm:pt>
    <dgm:pt modelId="{103BADBA-00A5-497C-BF40-73E4F18478E0}" type="pres">
      <dgm:prSet presAssocID="{58F5DFAF-E8FB-4935-945E-DD2CF7CF7258}" presName="parentText" presStyleLbl="node1" presStyleIdx="2" presStyleCnt="3">
        <dgm:presLayoutVars>
          <dgm:chMax val="0"/>
          <dgm:bulletEnabled val="1"/>
        </dgm:presLayoutVars>
      </dgm:prSet>
      <dgm:spPr/>
    </dgm:pt>
    <dgm:pt modelId="{8EE86254-E229-46FB-ADDA-E3D25A57C948}" type="pres">
      <dgm:prSet presAssocID="{58F5DFAF-E8FB-4935-945E-DD2CF7CF7258}" presName="negativeSpace" presStyleCnt="0"/>
      <dgm:spPr/>
    </dgm:pt>
    <dgm:pt modelId="{2FD6ED66-9EA2-4682-B991-7782D27688AB}" type="pres">
      <dgm:prSet presAssocID="{58F5DFAF-E8FB-4935-945E-DD2CF7CF7258}" presName="childText" presStyleLbl="conFgAcc1" presStyleIdx="2" presStyleCnt="3">
        <dgm:presLayoutVars>
          <dgm:bulletEnabled val="1"/>
        </dgm:presLayoutVars>
      </dgm:prSet>
      <dgm:spPr/>
    </dgm:pt>
  </dgm:ptLst>
  <dgm:cxnLst>
    <dgm:cxn modelId="{AECB2006-19D0-40E6-96A6-9527B96F46DE}" type="presOf" srcId="{58F5DFAF-E8FB-4935-945E-DD2CF7CF7258}" destId="{3FA82FED-4C13-4964-B6E0-6EB9C9F893E6}" srcOrd="0" destOrd="0" presId="urn:microsoft.com/office/officeart/2005/8/layout/list1"/>
    <dgm:cxn modelId="{6CC37E07-E2D4-44EA-9C80-925B80F543B4}" srcId="{FE2CA5DE-4CDE-4E45-B39C-72BD7B6F99BC}" destId="{58F5DFAF-E8FB-4935-945E-DD2CF7CF7258}" srcOrd="2" destOrd="0" parTransId="{9AD19844-A95C-406A-AC45-D3A2549203E6}" sibTransId="{5E992B25-7A26-42F5-89F7-10EA7B7C2C97}"/>
    <dgm:cxn modelId="{C110D40C-E0E9-4005-9257-4543CFE04384}" srcId="{58F5DFAF-E8FB-4935-945E-DD2CF7CF7258}" destId="{A76AED41-0A1A-4877-9700-DD8DB4BEA464}" srcOrd="1" destOrd="0" parTransId="{9ECBEC2D-22C8-41BE-8088-35E24DB19DD8}" sibTransId="{A00FD7B1-B663-472F-B48F-7D7B06E18326}"/>
    <dgm:cxn modelId="{505E4C15-7387-49BC-9657-07C806E6CB62}" type="presOf" srcId="{1D50591A-0AED-4989-B6C5-4A6810B28E8D}" destId="{8D196DC9-2CD4-4571-A464-C356BE8D904C}" srcOrd="0" destOrd="1" presId="urn:microsoft.com/office/officeart/2005/8/layout/list1"/>
    <dgm:cxn modelId="{2398901A-85A3-43A3-BD11-2B84DBAF67A0}" type="presOf" srcId="{A76AED41-0A1A-4877-9700-DD8DB4BEA464}" destId="{2FD6ED66-9EA2-4682-B991-7782D27688AB}" srcOrd="0" destOrd="1" presId="urn:microsoft.com/office/officeart/2005/8/layout/list1"/>
    <dgm:cxn modelId="{53C1A221-A9C4-42F2-9860-88B5F3F4C786}" srcId="{56CEAE67-2219-4782-8459-8D8B60581B48}" destId="{1D50591A-0AED-4989-B6C5-4A6810B28E8D}" srcOrd="0" destOrd="0" parTransId="{D86A2F96-81FB-4D28-B6A3-57EF66BE24D2}" sibTransId="{BD30B342-E406-48D1-A51B-245C48399FC2}"/>
    <dgm:cxn modelId="{5D937424-6E5F-47B8-8490-F0B7A9799EA9}" type="presOf" srcId="{6186BFD5-198F-4BFD-8A38-988440DD183B}" destId="{16E89CAC-1BF7-45FC-AAFA-D07D96567BC7}" srcOrd="0" destOrd="1" presId="urn:microsoft.com/office/officeart/2005/8/layout/list1"/>
    <dgm:cxn modelId="{F8E70234-A31E-4C09-98FA-0BA40D384370}" type="presOf" srcId="{58F5DFAF-E8FB-4935-945E-DD2CF7CF7258}" destId="{103BADBA-00A5-497C-BF40-73E4F18478E0}" srcOrd="1" destOrd="0" presId="urn:microsoft.com/office/officeart/2005/8/layout/list1"/>
    <dgm:cxn modelId="{D6699534-62AA-407A-BB74-9B8EA1A5A260}" srcId="{F7948179-5EBB-4A38-989B-E93DEB898AFB}" destId="{56CEAE67-2219-4782-8459-8D8B60581B48}" srcOrd="0" destOrd="0" parTransId="{72B7F19F-5781-4A06-86D9-EB61424D3039}" sibTransId="{D38993C8-4E8E-475E-9051-B9BA8A0D4ADD}"/>
    <dgm:cxn modelId="{CB9C093A-EE6E-44F0-BEB3-B82BF8D03450}" type="presOf" srcId="{795F5A2B-519E-46C9-BD5C-D6591D456E89}" destId="{7ED2F4D4-3DE2-404F-94D6-1DC4BB041DD9}" srcOrd="0" destOrd="0" presId="urn:microsoft.com/office/officeart/2005/8/layout/list1"/>
    <dgm:cxn modelId="{112D383B-3EEF-482E-9D7D-B1D20F20FA53}" type="presOf" srcId="{D12583D0-5019-4548-BBCF-FA1E356EB90A}" destId="{2FD6ED66-9EA2-4682-B991-7782D27688AB}" srcOrd="0" destOrd="0" presId="urn:microsoft.com/office/officeart/2005/8/layout/list1"/>
    <dgm:cxn modelId="{522B6E3B-1055-4DC8-BF60-F62C7BDEE5F6}" srcId="{58F5DFAF-E8FB-4935-945E-DD2CF7CF7258}" destId="{CA84DA77-AFC7-4F00-B982-F0F870DBE6AC}" srcOrd="2" destOrd="0" parTransId="{F8CDCF44-4563-4DED-BD16-E53282830167}" sibTransId="{0874358E-2284-4364-9A6A-E4B9957C68D8}"/>
    <dgm:cxn modelId="{14976741-8752-40F6-AF4F-3D2E958DDD8D}" srcId="{795F5A2B-519E-46C9-BD5C-D6591D456E89}" destId="{6186BFD5-198F-4BFD-8A38-988440DD183B}" srcOrd="1" destOrd="0" parTransId="{A183D54D-9CE0-4E3D-8114-409F7D76E1B9}" sibTransId="{B02698D8-378C-4AE5-8ADD-98ADC7A4CF29}"/>
    <dgm:cxn modelId="{3ABA8644-449F-4267-AE23-CD4CB95A1449}" type="presOf" srcId="{F7948179-5EBB-4A38-989B-E93DEB898AFB}" destId="{7FFB813A-9D0A-4463-9086-0EF7DFE09A37}" srcOrd="0" destOrd="0" presId="urn:microsoft.com/office/officeart/2005/8/layout/list1"/>
    <dgm:cxn modelId="{4B510257-D349-4910-B9BF-5EA8682F855D}" srcId="{FE2CA5DE-4CDE-4E45-B39C-72BD7B6F99BC}" destId="{795F5A2B-519E-46C9-BD5C-D6591D456E89}" srcOrd="1" destOrd="0" parTransId="{569205D3-02D8-4E8F-BBC1-BCBE7B45FDBA}" sibTransId="{B6B9667D-7261-4231-9D2A-BC9939E86FEB}"/>
    <dgm:cxn modelId="{C4271659-D145-4CAD-89A4-638D2DA4A4D4}" type="presOf" srcId="{FC15C65C-6A1C-4B56-8727-D55DD0B7A6D9}" destId="{16E89CAC-1BF7-45FC-AAFA-D07D96567BC7}" srcOrd="0" destOrd="0" presId="urn:microsoft.com/office/officeart/2005/8/layout/list1"/>
    <dgm:cxn modelId="{9125F26A-4316-436F-9B26-BEADF9B930C3}" srcId="{6186BFD5-198F-4BFD-8A38-988440DD183B}" destId="{32A8678D-9259-48AE-A90B-530AD38EAA0E}" srcOrd="0" destOrd="0" parTransId="{86B8DD86-8A7B-46F8-AE95-6E28AD572DA3}" sibTransId="{95F4EC92-F807-4271-9F29-B7AE9E6862E8}"/>
    <dgm:cxn modelId="{84C9726D-3FFB-44DB-A50A-76448F48B707}" type="presOf" srcId="{32A8678D-9259-48AE-A90B-530AD38EAA0E}" destId="{16E89CAC-1BF7-45FC-AAFA-D07D96567BC7}" srcOrd="0" destOrd="2" presId="urn:microsoft.com/office/officeart/2005/8/layout/list1"/>
    <dgm:cxn modelId="{DF739675-4D1D-4372-90D7-BD7C172C1268}" srcId="{FE2CA5DE-4CDE-4E45-B39C-72BD7B6F99BC}" destId="{F7948179-5EBB-4A38-989B-E93DEB898AFB}" srcOrd="0" destOrd="0" parTransId="{AFBA78CE-4D3D-486A-BA2F-968B76AE9082}" sibTransId="{E7C9770E-FF6C-47D5-B493-EFECF6EBB78C}"/>
    <dgm:cxn modelId="{CA6AA381-DF93-4D50-A21E-75FA487DBB3C}" type="presOf" srcId="{CA84DA77-AFC7-4F00-B982-F0F870DBE6AC}" destId="{2FD6ED66-9EA2-4682-B991-7782D27688AB}" srcOrd="0" destOrd="2" presId="urn:microsoft.com/office/officeart/2005/8/layout/list1"/>
    <dgm:cxn modelId="{1F7D47AC-3DBE-4C26-A7BB-7D4613AF64F9}" type="presOf" srcId="{795F5A2B-519E-46C9-BD5C-D6591D456E89}" destId="{96291E52-2372-487E-8F9D-3668D4813ACC}" srcOrd="1" destOrd="0" presId="urn:microsoft.com/office/officeart/2005/8/layout/list1"/>
    <dgm:cxn modelId="{D9361DB3-C50F-4BA7-9FE0-A5275E4FDFD7}" type="presOf" srcId="{56CEAE67-2219-4782-8459-8D8B60581B48}" destId="{8D196DC9-2CD4-4571-A464-C356BE8D904C}" srcOrd="0" destOrd="0" presId="urn:microsoft.com/office/officeart/2005/8/layout/list1"/>
    <dgm:cxn modelId="{BEB5CEC6-C367-4C49-A990-FF8BEB980C83}" type="presOf" srcId="{F7948179-5EBB-4A38-989B-E93DEB898AFB}" destId="{2414175E-E945-4E75-B837-DC43CAB5350E}" srcOrd="1" destOrd="0" presId="urn:microsoft.com/office/officeart/2005/8/layout/list1"/>
    <dgm:cxn modelId="{8C7DB2F0-3E1D-40EB-B880-B46016B1A159}" srcId="{58F5DFAF-E8FB-4935-945E-DD2CF7CF7258}" destId="{D12583D0-5019-4548-BBCF-FA1E356EB90A}" srcOrd="0" destOrd="0" parTransId="{BDA0098C-B9CF-4A37-9247-D6F47381B7D7}" sibTransId="{ABD17FCA-FCD8-467F-B1DF-C24722B10B68}"/>
    <dgm:cxn modelId="{3A2422F7-F1A7-4FBB-AE5D-782A3889116D}" type="presOf" srcId="{FE2CA5DE-4CDE-4E45-B39C-72BD7B6F99BC}" destId="{AD09C5D3-9D9F-4459-ADA6-2F29C89DD7AA}" srcOrd="0" destOrd="0" presId="urn:microsoft.com/office/officeart/2005/8/layout/list1"/>
    <dgm:cxn modelId="{2E0D6FF9-AD37-4F55-8E8C-701D6C2F39CF}" srcId="{795F5A2B-519E-46C9-BD5C-D6591D456E89}" destId="{FC15C65C-6A1C-4B56-8727-D55DD0B7A6D9}" srcOrd="0" destOrd="0" parTransId="{5A57C94A-9F69-473C-A11E-B03316840C62}" sibTransId="{BAACD285-E88E-49AF-A862-C5C8451F7B68}"/>
    <dgm:cxn modelId="{4A52F5E8-7214-4226-A05C-2AB172F0BF92}" type="presParOf" srcId="{AD09C5D3-9D9F-4459-ADA6-2F29C89DD7AA}" destId="{7F6DFD58-3397-4510-B19E-DFE2521B0B18}" srcOrd="0" destOrd="0" presId="urn:microsoft.com/office/officeart/2005/8/layout/list1"/>
    <dgm:cxn modelId="{96010BF2-866C-4D20-BBE0-C35FEF0E0EC8}" type="presParOf" srcId="{7F6DFD58-3397-4510-B19E-DFE2521B0B18}" destId="{7FFB813A-9D0A-4463-9086-0EF7DFE09A37}" srcOrd="0" destOrd="0" presId="urn:microsoft.com/office/officeart/2005/8/layout/list1"/>
    <dgm:cxn modelId="{8982E98D-5507-4F64-9942-6C1DA1E8F7CF}" type="presParOf" srcId="{7F6DFD58-3397-4510-B19E-DFE2521B0B18}" destId="{2414175E-E945-4E75-B837-DC43CAB5350E}" srcOrd="1" destOrd="0" presId="urn:microsoft.com/office/officeart/2005/8/layout/list1"/>
    <dgm:cxn modelId="{0748EAD3-C844-446E-9E01-61B5A1858099}" type="presParOf" srcId="{AD09C5D3-9D9F-4459-ADA6-2F29C89DD7AA}" destId="{572CEAC4-2093-4BBD-A69E-FAD9ABD3B2E7}" srcOrd="1" destOrd="0" presId="urn:microsoft.com/office/officeart/2005/8/layout/list1"/>
    <dgm:cxn modelId="{D51413CD-D7FF-44E2-91ED-D30DA14283A6}" type="presParOf" srcId="{AD09C5D3-9D9F-4459-ADA6-2F29C89DD7AA}" destId="{8D196DC9-2CD4-4571-A464-C356BE8D904C}" srcOrd="2" destOrd="0" presId="urn:microsoft.com/office/officeart/2005/8/layout/list1"/>
    <dgm:cxn modelId="{D45DF01F-F874-4C80-94C4-984349046CE4}" type="presParOf" srcId="{AD09C5D3-9D9F-4459-ADA6-2F29C89DD7AA}" destId="{73EC9B82-4707-4276-9E5C-7AD6922CF8D3}" srcOrd="3" destOrd="0" presId="urn:microsoft.com/office/officeart/2005/8/layout/list1"/>
    <dgm:cxn modelId="{EC1EFA95-2710-49E0-9479-3E72A5451AE3}" type="presParOf" srcId="{AD09C5D3-9D9F-4459-ADA6-2F29C89DD7AA}" destId="{26621438-2050-4E24-9F2A-5BBE82FD4CFB}" srcOrd="4" destOrd="0" presId="urn:microsoft.com/office/officeart/2005/8/layout/list1"/>
    <dgm:cxn modelId="{29A3E47B-143E-457C-AB62-589A30D39616}" type="presParOf" srcId="{26621438-2050-4E24-9F2A-5BBE82FD4CFB}" destId="{7ED2F4D4-3DE2-404F-94D6-1DC4BB041DD9}" srcOrd="0" destOrd="0" presId="urn:microsoft.com/office/officeart/2005/8/layout/list1"/>
    <dgm:cxn modelId="{0B98EF9E-CB04-4CF3-AB2C-FC55B261E9DF}" type="presParOf" srcId="{26621438-2050-4E24-9F2A-5BBE82FD4CFB}" destId="{96291E52-2372-487E-8F9D-3668D4813ACC}" srcOrd="1" destOrd="0" presId="urn:microsoft.com/office/officeart/2005/8/layout/list1"/>
    <dgm:cxn modelId="{EDED38E4-709F-4A8D-BAF0-3CB23F281DB3}" type="presParOf" srcId="{AD09C5D3-9D9F-4459-ADA6-2F29C89DD7AA}" destId="{B92A3B47-62A0-4B6F-8CA8-C6BF1F849657}" srcOrd="5" destOrd="0" presId="urn:microsoft.com/office/officeart/2005/8/layout/list1"/>
    <dgm:cxn modelId="{C121D2B0-30C8-4BA3-B754-BE692055E162}" type="presParOf" srcId="{AD09C5D3-9D9F-4459-ADA6-2F29C89DD7AA}" destId="{16E89CAC-1BF7-45FC-AAFA-D07D96567BC7}" srcOrd="6" destOrd="0" presId="urn:microsoft.com/office/officeart/2005/8/layout/list1"/>
    <dgm:cxn modelId="{0B7C6778-1623-4E0C-BD0F-565B6EA0964E}" type="presParOf" srcId="{AD09C5D3-9D9F-4459-ADA6-2F29C89DD7AA}" destId="{9E84DBED-E62E-4B26-B849-2C8C6075BB69}" srcOrd="7" destOrd="0" presId="urn:microsoft.com/office/officeart/2005/8/layout/list1"/>
    <dgm:cxn modelId="{FAA3D879-6799-4315-831A-C542869A8931}" type="presParOf" srcId="{AD09C5D3-9D9F-4459-ADA6-2F29C89DD7AA}" destId="{DF4194D3-65E1-4575-98D1-14817ACDEFF0}" srcOrd="8" destOrd="0" presId="urn:microsoft.com/office/officeart/2005/8/layout/list1"/>
    <dgm:cxn modelId="{43C963BF-A0FB-4D0D-9759-D9C25AEDE6EB}" type="presParOf" srcId="{DF4194D3-65E1-4575-98D1-14817ACDEFF0}" destId="{3FA82FED-4C13-4964-B6E0-6EB9C9F893E6}" srcOrd="0" destOrd="0" presId="urn:microsoft.com/office/officeart/2005/8/layout/list1"/>
    <dgm:cxn modelId="{66202EC5-4951-4E81-A828-600B477EF60C}" type="presParOf" srcId="{DF4194D3-65E1-4575-98D1-14817ACDEFF0}" destId="{103BADBA-00A5-497C-BF40-73E4F18478E0}" srcOrd="1" destOrd="0" presId="urn:microsoft.com/office/officeart/2005/8/layout/list1"/>
    <dgm:cxn modelId="{BD2623C7-4391-4214-98CE-40A9117D113C}" type="presParOf" srcId="{AD09C5D3-9D9F-4459-ADA6-2F29C89DD7AA}" destId="{8EE86254-E229-46FB-ADDA-E3D25A57C948}" srcOrd="9" destOrd="0" presId="urn:microsoft.com/office/officeart/2005/8/layout/list1"/>
    <dgm:cxn modelId="{B268DE30-A1CE-42B5-B33A-9D8FBD3646AD}" type="presParOf" srcId="{AD09C5D3-9D9F-4459-ADA6-2F29C89DD7AA}" destId="{2FD6ED66-9EA2-4682-B991-7782D27688A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CD41B-1648-4439-B014-BE23462A6257}" type="doc">
      <dgm:prSet loTypeId="urn:microsoft.com/office/officeart/2005/8/layout/pyramid3" loCatId="pyramid" qsTypeId="urn:microsoft.com/office/officeart/2005/8/quickstyle/simple1" qsCatId="simple" csTypeId="urn:microsoft.com/office/officeart/2005/8/colors/accent1_2" csCatId="accent1" phldr="1"/>
      <dgm:spPr/>
    </dgm:pt>
    <dgm:pt modelId="{5686FF96-237B-4368-B6A1-37060F71D96F}">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2400" b="1">
              <a:solidFill>
                <a:schemeClr val="bg1"/>
              </a:solidFill>
            </a:rPr>
            <a:t>Group</a:t>
          </a:r>
          <a:endParaRPr lang="en-US" sz="2400" b="1" i="1">
            <a:solidFill>
              <a:schemeClr val="bg1"/>
            </a:solidFill>
          </a:endParaRPr>
        </a:p>
      </dgm:t>
    </dgm:pt>
    <dgm:pt modelId="{EF05AEE0-C880-4033-9A08-00F6B185A50E}" type="parTrans" cxnId="{80C71754-87BF-4C82-A6C1-E14D7A5C6AE3}">
      <dgm:prSet/>
      <dgm:spPr/>
      <dgm:t>
        <a:bodyPr/>
        <a:lstStyle/>
        <a:p>
          <a:endParaRPr lang="en-US" sz="2400">
            <a:solidFill>
              <a:schemeClr val="bg1"/>
            </a:solidFill>
          </a:endParaRPr>
        </a:p>
      </dgm:t>
    </dgm:pt>
    <dgm:pt modelId="{44EAB4E1-0B53-481F-80FE-07F1C6DCD5D1}" type="sibTrans" cxnId="{80C71754-87BF-4C82-A6C1-E14D7A5C6AE3}">
      <dgm:prSet/>
      <dgm:spPr/>
      <dgm:t>
        <a:bodyPr/>
        <a:lstStyle/>
        <a:p>
          <a:endParaRPr lang="en-US" sz="2400">
            <a:solidFill>
              <a:schemeClr val="bg1"/>
            </a:solidFill>
          </a:endParaRPr>
        </a:p>
      </dgm:t>
    </dgm:pt>
    <dgm:pt modelId="{0972B26F-92BD-4B16-824B-BB3FF3BEE87A}">
      <dgm:prSet phldrT="[Text]" custT="1"/>
      <dgm:spPr/>
      <dgm:t>
        <a:bodyPr/>
        <a:lstStyle/>
        <a:p>
          <a:r>
            <a:rPr lang="en-US" sz="2400" b="1">
              <a:solidFill>
                <a:schemeClr val="bg1"/>
              </a:solidFill>
            </a:rPr>
            <a:t>Plan</a:t>
          </a:r>
          <a:endParaRPr lang="en-US" sz="2400" b="1" i="1">
            <a:solidFill>
              <a:schemeClr val="bg1"/>
            </a:solidFill>
          </a:endParaRPr>
        </a:p>
      </dgm:t>
    </dgm:pt>
    <dgm:pt modelId="{D490E683-65A3-419A-A7F1-F3E08BB756E0}" type="parTrans" cxnId="{14870BE3-7210-4D74-86C9-2254C240D2A3}">
      <dgm:prSet/>
      <dgm:spPr/>
      <dgm:t>
        <a:bodyPr/>
        <a:lstStyle/>
        <a:p>
          <a:endParaRPr lang="en-US"/>
        </a:p>
      </dgm:t>
    </dgm:pt>
    <dgm:pt modelId="{380417A7-C0CC-4880-9B5C-4B075284A89C}" type="sibTrans" cxnId="{14870BE3-7210-4D74-86C9-2254C240D2A3}">
      <dgm:prSet/>
      <dgm:spPr/>
      <dgm:t>
        <a:bodyPr/>
        <a:lstStyle/>
        <a:p>
          <a:endParaRPr lang="en-US"/>
        </a:p>
      </dgm:t>
    </dgm:pt>
    <dgm:pt modelId="{852B7A56-321E-4FDB-834F-DA2531A9B52D}">
      <dgm:prSet phldrT="[Text]" custT="1"/>
      <dgm:spPr/>
      <dgm:t>
        <a:bodyPr/>
        <a:lstStyle/>
        <a:p>
          <a:r>
            <a:rPr lang="en-US" sz="2400" b="1">
              <a:solidFill>
                <a:schemeClr val="bg1"/>
              </a:solidFill>
            </a:rPr>
            <a:t>WID</a:t>
          </a:r>
          <a:endParaRPr lang="en-US" sz="2400" b="1" i="1">
            <a:solidFill>
              <a:schemeClr val="bg1"/>
            </a:solidFill>
          </a:endParaRPr>
        </a:p>
      </dgm:t>
    </dgm:pt>
    <dgm:pt modelId="{5C38C848-2117-44D8-BB63-A698BFE5815D}" type="parTrans" cxnId="{8FC85B65-AD2A-42CA-B91C-6F8F02F1383E}">
      <dgm:prSet/>
      <dgm:spPr/>
      <dgm:t>
        <a:bodyPr/>
        <a:lstStyle/>
        <a:p>
          <a:endParaRPr lang="en-US"/>
        </a:p>
      </dgm:t>
    </dgm:pt>
    <dgm:pt modelId="{7C83F29D-25AE-483C-8491-FC31F3D46D9B}" type="sibTrans" cxnId="{8FC85B65-AD2A-42CA-B91C-6F8F02F1383E}">
      <dgm:prSet/>
      <dgm:spPr/>
      <dgm:t>
        <a:bodyPr/>
        <a:lstStyle/>
        <a:p>
          <a:endParaRPr lang="en-US"/>
        </a:p>
      </dgm:t>
    </dgm:pt>
    <dgm:pt modelId="{D975F44B-FD89-4934-BD18-D7B06267CD3C}">
      <dgm:prSet phldrT="[Text]" custT="1"/>
      <dgm:spPr/>
      <dgm:t>
        <a:bodyPr/>
        <a:lstStyle/>
        <a:p>
          <a:r>
            <a:rPr lang="en-US" sz="2400" b="1">
              <a:solidFill>
                <a:schemeClr val="bg1"/>
              </a:solidFill>
            </a:rPr>
            <a:t>IOI</a:t>
          </a:r>
          <a:endParaRPr lang="en-US" sz="2400" b="1" i="1">
            <a:solidFill>
              <a:schemeClr val="bg1"/>
            </a:solidFill>
          </a:endParaRPr>
        </a:p>
      </dgm:t>
    </dgm:pt>
    <dgm:pt modelId="{0FA3B51A-2278-46B0-9807-99EBB951C2A1}" type="parTrans" cxnId="{732452A6-A289-47C7-B221-68D9B968D398}">
      <dgm:prSet/>
      <dgm:spPr/>
      <dgm:t>
        <a:bodyPr/>
        <a:lstStyle/>
        <a:p>
          <a:endParaRPr lang="en-US"/>
        </a:p>
      </dgm:t>
    </dgm:pt>
    <dgm:pt modelId="{C11D1F3A-3C33-4BC2-B39A-094D29B91E2F}" type="sibTrans" cxnId="{732452A6-A289-47C7-B221-68D9B968D398}">
      <dgm:prSet/>
      <dgm:spPr/>
      <dgm:t>
        <a:bodyPr/>
        <a:lstStyle/>
        <a:p>
          <a:endParaRPr lang="en-US"/>
        </a:p>
      </dgm:t>
    </dgm:pt>
    <dgm:pt modelId="{D72CDB46-AD4D-4781-AF59-031BEAC9E315}" type="pres">
      <dgm:prSet presAssocID="{E3ACD41B-1648-4439-B014-BE23462A6257}" presName="Name0" presStyleCnt="0">
        <dgm:presLayoutVars>
          <dgm:dir/>
          <dgm:animLvl val="lvl"/>
          <dgm:resizeHandles val="exact"/>
        </dgm:presLayoutVars>
      </dgm:prSet>
      <dgm:spPr/>
    </dgm:pt>
    <dgm:pt modelId="{7B1C7F10-CF33-4885-8B48-275C4A9A9E3E}" type="pres">
      <dgm:prSet presAssocID="{5686FF96-237B-4368-B6A1-37060F71D96F}" presName="Name8" presStyleCnt="0"/>
      <dgm:spPr/>
    </dgm:pt>
    <dgm:pt modelId="{0E37915F-E3A6-408D-8C80-1A83845D254A}" type="pres">
      <dgm:prSet presAssocID="{5686FF96-237B-4368-B6A1-37060F71D96F}" presName="level" presStyleLbl="node1" presStyleIdx="0" presStyleCnt="4" custScaleY="73074" custLinFactNeighborX="290" custLinFactNeighborY="-1442">
        <dgm:presLayoutVars>
          <dgm:chMax val="1"/>
          <dgm:bulletEnabled val="1"/>
        </dgm:presLayoutVars>
      </dgm:prSet>
      <dgm:spPr/>
    </dgm:pt>
    <dgm:pt modelId="{7C16DDDA-FFEC-4785-92AB-84A8F48D6F72}" type="pres">
      <dgm:prSet presAssocID="{5686FF96-237B-4368-B6A1-37060F71D96F}" presName="levelTx" presStyleLbl="revTx" presStyleIdx="0" presStyleCnt="0">
        <dgm:presLayoutVars>
          <dgm:chMax val="1"/>
          <dgm:bulletEnabled val="1"/>
        </dgm:presLayoutVars>
      </dgm:prSet>
      <dgm:spPr/>
    </dgm:pt>
    <dgm:pt modelId="{176C97F5-ED1B-4465-BFCE-415C3051911B}" type="pres">
      <dgm:prSet presAssocID="{0972B26F-92BD-4B16-824B-BB3FF3BEE87A}" presName="Name8" presStyleCnt="0"/>
      <dgm:spPr/>
    </dgm:pt>
    <dgm:pt modelId="{F6143654-F7EA-474A-8095-9D8A9F86AEEC}" type="pres">
      <dgm:prSet presAssocID="{0972B26F-92BD-4B16-824B-BB3FF3BEE87A}" presName="level" presStyleLbl="node1" presStyleIdx="1" presStyleCnt="4">
        <dgm:presLayoutVars>
          <dgm:chMax val="1"/>
          <dgm:bulletEnabled val="1"/>
        </dgm:presLayoutVars>
      </dgm:prSet>
      <dgm:spPr/>
    </dgm:pt>
    <dgm:pt modelId="{1E51F7E2-9787-4739-B49F-C26FB6C03D18}" type="pres">
      <dgm:prSet presAssocID="{0972B26F-92BD-4B16-824B-BB3FF3BEE87A}" presName="levelTx" presStyleLbl="revTx" presStyleIdx="0" presStyleCnt="0">
        <dgm:presLayoutVars>
          <dgm:chMax val="1"/>
          <dgm:bulletEnabled val="1"/>
        </dgm:presLayoutVars>
      </dgm:prSet>
      <dgm:spPr/>
    </dgm:pt>
    <dgm:pt modelId="{22F0D251-145F-4631-B8AE-E601341ECECF}" type="pres">
      <dgm:prSet presAssocID="{852B7A56-321E-4FDB-834F-DA2531A9B52D}" presName="Name8" presStyleCnt="0"/>
      <dgm:spPr/>
    </dgm:pt>
    <dgm:pt modelId="{E3D4D136-2170-4508-B39A-38F029AA8C1A}" type="pres">
      <dgm:prSet presAssocID="{852B7A56-321E-4FDB-834F-DA2531A9B52D}" presName="level" presStyleLbl="node1" presStyleIdx="2" presStyleCnt="4">
        <dgm:presLayoutVars>
          <dgm:chMax val="1"/>
          <dgm:bulletEnabled val="1"/>
        </dgm:presLayoutVars>
      </dgm:prSet>
      <dgm:spPr/>
    </dgm:pt>
    <dgm:pt modelId="{900F88D9-3AFF-402E-AA55-2389486783CE}" type="pres">
      <dgm:prSet presAssocID="{852B7A56-321E-4FDB-834F-DA2531A9B52D}" presName="levelTx" presStyleLbl="revTx" presStyleIdx="0" presStyleCnt="0">
        <dgm:presLayoutVars>
          <dgm:chMax val="1"/>
          <dgm:bulletEnabled val="1"/>
        </dgm:presLayoutVars>
      </dgm:prSet>
      <dgm:spPr/>
    </dgm:pt>
    <dgm:pt modelId="{C92FDBB4-7751-4879-A77D-DC48FC75724C}" type="pres">
      <dgm:prSet presAssocID="{D975F44B-FD89-4934-BD18-D7B06267CD3C}" presName="Name8" presStyleCnt="0"/>
      <dgm:spPr/>
    </dgm:pt>
    <dgm:pt modelId="{81FCB579-3B95-48D3-9FB0-96535BDD6B3E}" type="pres">
      <dgm:prSet presAssocID="{D975F44B-FD89-4934-BD18-D7B06267CD3C}" presName="level" presStyleLbl="node1" presStyleIdx="3" presStyleCnt="4">
        <dgm:presLayoutVars>
          <dgm:chMax val="1"/>
          <dgm:bulletEnabled val="1"/>
        </dgm:presLayoutVars>
      </dgm:prSet>
      <dgm:spPr/>
    </dgm:pt>
    <dgm:pt modelId="{3CAB6CA9-8487-42F5-853F-B9832AB43983}" type="pres">
      <dgm:prSet presAssocID="{D975F44B-FD89-4934-BD18-D7B06267CD3C}" presName="levelTx" presStyleLbl="revTx" presStyleIdx="0" presStyleCnt="0">
        <dgm:presLayoutVars>
          <dgm:chMax val="1"/>
          <dgm:bulletEnabled val="1"/>
        </dgm:presLayoutVars>
      </dgm:prSet>
      <dgm:spPr/>
    </dgm:pt>
  </dgm:ptLst>
  <dgm:cxnLst>
    <dgm:cxn modelId="{DF829937-9474-48D5-80C4-5D1D8658F1ED}" type="presOf" srcId="{0972B26F-92BD-4B16-824B-BB3FF3BEE87A}" destId="{F6143654-F7EA-474A-8095-9D8A9F86AEEC}" srcOrd="0" destOrd="0" presId="urn:microsoft.com/office/officeart/2005/8/layout/pyramid3"/>
    <dgm:cxn modelId="{7C408747-749E-470B-84C6-CA4C849F55A2}" type="presOf" srcId="{5686FF96-237B-4368-B6A1-37060F71D96F}" destId="{0E37915F-E3A6-408D-8C80-1A83845D254A}" srcOrd="0" destOrd="0" presId="urn:microsoft.com/office/officeart/2005/8/layout/pyramid3"/>
    <dgm:cxn modelId="{2FECBF49-644B-4B61-B561-ACBAD43AE0D9}" type="presOf" srcId="{E3ACD41B-1648-4439-B014-BE23462A6257}" destId="{D72CDB46-AD4D-4781-AF59-031BEAC9E315}" srcOrd="0" destOrd="0" presId="urn:microsoft.com/office/officeart/2005/8/layout/pyramid3"/>
    <dgm:cxn modelId="{80C71754-87BF-4C82-A6C1-E14D7A5C6AE3}" srcId="{E3ACD41B-1648-4439-B014-BE23462A6257}" destId="{5686FF96-237B-4368-B6A1-37060F71D96F}" srcOrd="0" destOrd="0" parTransId="{EF05AEE0-C880-4033-9A08-00F6B185A50E}" sibTransId="{44EAB4E1-0B53-481F-80FE-07F1C6DCD5D1}"/>
    <dgm:cxn modelId="{247EF262-56D4-4129-BF3D-F1326F1DF949}" type="presOf" srcId="{D975F44B-FD89-4934-BD18-D7B06267CD3C}" destId="{81FCB579-3B95-48D3-9FB0-96535BDD6B3E}" srcOrd="0" destOrd="0" presId="urn:microsoft.com/office/officeart/2005/8/layout/pyramid3"/>
    <dgm:cxn modelId="{13C9F862-4AB0-4847-AE62-0FEDE52F8ED2}" type="presOf" srcId="{0972B26F-92BD-4B16-824B-BB3FF3BEE87A}" destId="{1E51F7E2-9787-4739-B49F-C26FB6C03D18}" srcOrd="1" destOrd="0" presId="urn:microsoft.com/office/officeart/2005/8/layout/pyramid3"/>
    <dgm:cxn modelId="{8FC85B65-AD2A-42CA-B91C-6F8F02F1383E}" srcId="{E3ACD41B-1648-4439-B014-BE23462A6257}" destId="{852B7A56-321E-4FDB-834F-DA2531A9B52D}" srcOrd="2" destOrd="0" parTransId="{5C38C848-2117-44D8-BB63-A698BFE5815D}" sibTransId="{7C83F29D-25AE-483C-8491-FC31F3D46D9B}"/>
    <dgm:cxn modelId="{CAAA6FA5-63AB-427C-89E9-A4116B4D95FA}" type="presOf" srcId="{D975F44B-FD89-4934-BD18-D7B06267CD3C}" destId="{3CAB6CA9-8487-42F5-853F-B9832AB43983}" srcOrd="1" destOrd="0" presId="urn:microsoft.com/office/officeart/2005/8/layout/pyramid3"/>
    <dgm:cxn modelId="{732452A6-A289-47C7-B221-68D9B968D398}" srcId="{E3ACD41B-1648-4439-B014-BE23462A6257}" destId="{D975F44B-FD89-4934-BD18-D7B06267CD3C}" srcOrd="3" destOrd="0" parTransId="{0FA3B51A-2278-46B0-9807-99EBB951C2A1}" sibTransId="{C11D1F3A-3C33-4BC2-B39A-094D29B91E2F}"/>
    <dgm:cxn modelId="{C72C71AF-6E96-4FD3-93BE-378014096B20}" type="presOf" srcId="{852B7A56-321E-4FDB-834F-DA2531A9B52D}" destId="{E3D4D136-2170-4508-B39A-38F029AA8C1A}" srcOrd="0" destOrd="0" presId="urn:microsoft.com/office/officeart/2005/8/layout/pyramid3"/>
    <dgm:cxn modelId="{582C65B0-4A74-4E7D-B560-73E9BB1F5D90}" type="presOf" srcId="{5686FF96-237B-4368-B6A1-37060F71D96F}" destId="{7C16DDDA-FFEC-4785-92AB-84A8F48D6F72}" srcOrd="1" destOrd="0" presId="urn:microsoft.com/office/officeart/2005/8/layout/pyramid3"/>
    <dgm:cxn modelId="{97F187B9-FA31-4C4F-8EA0-43550DD56444}" type="presOf" srcId="{852B7A56-321E-4FDB-834F-DA2531A9B52D}" destId="{900F88D9-3AFF-402E-AA55-2389486783CE}" srcOrd="1" destOrd="0" presId="urn:microsoft.com/office/officeart/2005/8/layout/pyramid3"/>
    <dgm:cxn modelId="{14870BE3-7210-4D74-86C9-2254C240D2A3}" srcId="{E3ACD41B-1648-4439-B014-BE23462A6257}" destId="{0972B26F-92BD-4B16-824B-BB3FF3BEE87A}" srcOrd="1" destOrd="0" parTransId="{D490E683-65A3-419A-A7F1-F3E08BB756E0}" sibTransId="{380417A7-C0CC-4880-9B5C-4B075284A89C}"/>
    <dgm:cxn modelId="{97149C48-DD10-47EE-9EA5-25ADAA07F839}" type="presParOf" srcId="{D72CDB46-AD4D-4781-AF59-031BEAC9E315}" destId="{7B1C7F10-CF33-4885-8B48-275C4A9A9E3E}" srcOrd="0" destOrd="0" presId="urn:microsoft.com/office/officeart/2005/8/layout/pyramid3"/>
    <dgm:cxn modelId="{59FBCC10-699A-482D-827A-595148C3582F}" type="presParOf" srcId="{7B1C7F10-CF33-4885-8B48-275C4A9A9E3E}" destId="{0E37915F-E3A6-408D-8C80-1A83845D254A}" srcOrd="0" destOrd="0" presId="urn:microsoft.com/office/officeart/2005/8/layout/pyramid3"/>
    <dgm:cxn modelId="{DE7E6620-ABFC-4BAF-9119-F1ECF20AA32D}" type="presParOf" srcId="{7B1C7F10-CF33-4885-8B48-275C4A9A9E3E}" destId="{7C16DDDA-FFEC-4785-92AB-84A8F48D6F72}" srcOrd="1" destOrd="0" presId="urn:microsoft.com/office/officeart/2005/8/layout/pyramid3"/>
    <dgm:cxn modelId="{8A339FBE-1249-43F8-B78B-3198B75C2FAC}" type="presParOf" srcId="{D72CDB46-AD4D-4781-AF59-031BEAC9E315}" destId="{176C97F5-ED1B-4465-BFCE-415C3051911B}" srcOrd="1" destOrd="0" presId="urn:microsoft.com/office/officeart/2005/8/layout/pyramid3"/>
    <dgm:cxn modelId="{30BF0B05-8EE9-4B94-9702-D5193ACF6B02}" type="presParOf" srcId="{176C97F5-ED1B-4465-BFCE-415C3051911B}" destId="{F6143654-F7EA-474A-8095-9D8A9F86AEEC}" srcOrd="0" destOrd="0" presId="urn:microsoft.com/office/officeart/2005/8/layout/pyramid3"/>
    <dgm:cxn modelId="{107668B7-410D-429A-9BFC-9F7A6AB8D3C9}" type="presParOf" srcId="{176C97F5-ED1B-4465-BFCE-415C3051911B}" destId="{1E51F7E2-9787-4739-B49F-C26FB6C03D18}" srcOrd="1" destOrd="0" presId="urn:microsoft.com/office/officeart/2005/8/layout/pyramid3"/>
    <dgm:cxn modelId="{402C423A-48EE-4463-BF98-B4A049A68709}" type="presParOf" srcId="{D72CDB46-AD4D-4781-AF59-031BEAC9E315}" destId="{22F0D251-145F-4631-B8AE-E601341ECECF}" srcOrd="2" destOrd="0" presId="urn:microsoft.com/office/officeart/2005/8/layout/pyramid3"/>
    <dgm:cxn modelId="{8DA75492-671C-468A-9887-934860B095CF}" type="presParOf" srcId="{22F0D251-145F-4631-B8AE-E601341ECECF}" destId="{E3D4D136-2170-4508-B39A-38F029AA8C1A}" srcOrd="0" destOrd="0" presId="urn:microsoft.com/office/officeart/2005/8/layout/pyramid3"/>
    <dgm:cxn modelId="{F988A760-82C3-4650-8786-1846E45487A5}" type="presParOf" srcId="{22F0D251-145F-4631-B8AE-E601341ECECF}" destId="{900F88D9-3AFF-402E-AA55-2389486783CE}" srcOrd="1" destOrd="0" presId="urn:microsoft.com/office/officeart/2005/8/layout/pyramid3"/>
    <dgm:cxn modelId="{623F42F9-7217-408C-B486-1F054389CF72}" type="presParOf" srcId="{D72CDB46-AD4D-4781-AF59-031BEAC9E315}" destId="{C92FDBB4-7751-4879-A77D-DC48FC75724C}" srcOrd="3" destOrd="0" presId="urn:microsoft.com/office/officeart/2005/8/layout/pyramid3"/>
    <dgm:cxn modelId="{33C5902B-8376-4C70-80FC-8CF53442C01F}" type="presParOf" srcId="{C92FDBB4-7751-4879-A77D-DC48FC75724C}" destId="{81FCB579-3B95-48D3-9FB0-96535BDD6B3E}" srcOrd="0" destOrd="0" presId="urn:microsoft.com/office/officeart/2005/8/layout/pyramid3"/>
    <dgm:cxn modelId="{1ECBF63C-F08A-4DBC-A770-F25A637FF0F7}" type="presParOf" srcId="{C92FDBB4-7751-4879-A77D-DC48FC75724C}" destId="{3CAB6CA9-8487-42F5-853F-B9832AB43983}" srcOrd="1" destOrd="0" presId="urn:microsoft.com/office/officeart/2005/8/layout/pyramid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42DAE0-4B81-4798-BC3B-E64AAC27AFA2}" type="doc">
      <dgm:prSet loTypeId="urn:microsoft.com/office/officeart/2005/8/layout/process1" loCatId="process" qsTypeId="urn:microsoft.com/office/officeart/2005/8/quickstyle/simple5" qsCatId="simple" csTypeId="urn:microsoft.com/office/officeart/2005/8/colors/accent1_2" csCatId="accent1" phldr="1"/>
      <dgm:spPr/>
    </dgm:pt>
    <dgm:pt modelId="{297A7C6B-819E-413D-8BC8-B0235B7F2A39}">
      <dgm:prSet phldrT="[Text]"/>
      <dgm:spPr/>
      <dgm:t>
        <a:bodyPr/>
        <a:lstStyle/>
        <a:p>
          <a:r>
            <a:rPr lang="en-US"/>
            <a:t>Coverage loaded in EVBI</a:t>
          </a:r>
        </a:p>
      </dgm:t>
    </dgm:pt>
    <dgm:pt modelId="{9957C5B9-E8CF-4810-BE24-6DD4F5E0C7F9}" type="parTrans" cxnId="{471B3FC0-29E7-45B2-B0E4-B49499755E3D}">
      <dgm:prSet/>
      <dgm:spPr/>
      <dgm:t>
        <a:bodyPr/>
        <a:lstStyle/>
        <a:p>
          <a:endParaRPr lang="en-US"/>
        </a:p>
      </dgm:t>
    </dgm:pt>
    <dgm:pt modelId="{BFB15CFD-44A3-45FC-AFC8-A38F9DB75B78}" type="sibTrans" cxnId="{471B3FC0-29E7-45B2-B0E4-B49499755E3D}">
      <dgm:prSet/>
      <dgm:spPr/>
      <dgm:t>
        <a:bodyPr/>
        <a:lstStyle/>
        <a:p>
          <a:endParaRPr lang="en-US"/>
        </a:p>
      </dgm:t>
    </dgm:pt>
    <dgm:pt modelId="{0B475456-C719-4E4F-90E1-8A9C4BEF388D}">
      <dgm:prSet phldrT="[Text]"/>
      <dgm:spPr/>
      <dgm:t>
        <a:bodyPr/>
        <a:lstStyle/>
        <a:p>
          <a:r>
            <a:rPr lang="en-US"/>
            <a:t>Coverage added to IOI</a:t>
          </a:r>
        </a:p>
      </dgm:t>
    </dgm:pt>
    <dgm:pt modelId="{83AB190C-D06F-444B-AC3B-1528B7D4CCA3}" type="parTrans" cxnId="{6BFC5621-758D-4552-9E6B-C51ABC2FB24E}">
      <dgm:prSet/>
      <dgm:spPr/>
      <dgm:t>
        <a:bodyPr/>
        <a:lstStyle/>
        <a:p>
          <a:endParaRPr lang="en-US"/>
        </a:p>
      </dgm:t>
    </dgm:pt>
    <dgm:pt modelId="{F59BD8F0-80D0-4C9A-B49A-D3CBBD3DDF6D}" type="sibTrans" cxnId="{6BFC5621-758D-4552-9E6B-C51ABC2FB24E}">
      <dgm:prSet/>
      <dgm:spPr/>
      <dgm:t>
        <a:bodyPr/>
        <a:lstStyle/>
        <a:p>
          <a:endParaRPr lang="en-US"/>
        </a:p>
      </dgm:t>
    </dgm:pt>
    <dgm:pt modelId="{9F9EA14E-B99A-4CF8-9BFE-F121E75E1093}">
      <dgm:prSet phldrT="[Text]"/>
      <dgm:spPr/>
      <dgm:t>
        <a:bodyPr/>
        <a:lstStyle/>
        <a:p>
          <a:r>
            <a:rPr lang="en-US"/>
            <a:t>Temp and IOI merge</a:t>
          </a:r>
        </a:p>
      </dgm:t>
    </dgm:pt>
    <dgm:pt modelId="{23449E02-11E9-471A-8686-16C7EA35D0AF}" type="parTrans" cxnId="{9C05DC73-6631-430C-A2F4-D29FB9587247}">
      <dgm:prSet/>
      <dgm:spPr/>
      <dgm:t>
        <a:bodyPr/>
        <a:lstStyle/>
        <a:p>
          <a:endParaRPr lang="en-US"/>
        </a:p>
      </dgm:t>
    </dgm:pt>
    <dgm:pt modelId="{3FED712B-88E2-4CE3-92DD-5AE9053DE4AB}" type="sibTrans" cxnId="{9C05DC73-6631-430C-A2F4-D29FB9587247}">
      <dgm:prSet/>
      <dgm:spPr/>
      <dgm:t>
        <a:bodyPr/>
        <a:lstStyle/>
        <a:p>
          <a:endParaRPr lang="en-US"/>
        </a:p>
      </dgm:t>
    </dgm:pt>
    <dgm:pt modelId="{C6775B69-60F4-4A75-8426-D42D6F605714}" type="pres">
      <dgm:prSet presAssocID="{4E42DAE0-4B81-4798-BC3B-E64AAC27AFA2}" presName="Name0" presStyleCnt="0">
        <dgm:presLayoutVars>
          <dgm:dir/>
          <dgm:resizeHandles val="exact"/>
        </dgm:presLayoutVars>
      </dgm:prSet>
      <dgm:spPr/>
    </dgm:pt>
    <dgm:pt modelId="{0B8A0BBD-91B7-4078-B135-FA90BE01DBE8}" type="pres">
      <dgm:prSet presAssocID="{297A7C6B-819E-413D-8BC8-B0235B7F2A39}" presName="node" presStyleLbl="node1" presStyleIdx="0" presStyleCnt="3">
        <dgm:presLayoutVars>
          <dgm:bulletEnabled val="1"/>
        </dgm:presLayoutVars>
      </dgm:prSet>
      <dgm:spPr/>
    </dgm:pt>
    <dgm:pt modelId="{5859E7C7-DCF6-4817-9480-E13DCE1715D2}" type="pres">
      <dgm:prSet presAssocID="{BFB15CFD-44A3-45FC-AFC8-A38F9DB75B78}" presName="sibTrans" presStyleLbl="sibTrans2D1" presStyleIdx="0" presStyleCnt="2"/>
      <dgm:spPr/>
    </dgm:pt>
    <dgm:pt modelId="{FFADC890-0B40-4E28-A773-1CCD104FE93B}" type="pres">
      <dgm:prSet presAssocID="{BFB15CFD-44A3-45FC-AFC8-A38F9DB75B78}" presName="connectorText" presStyleLbl="sibTrans2D1" presStyleIdx="0" presStyleCnt="2"/>
      <dgm:spPr/>
    </dgm:pt>
    <dgm:pt modelId="{3F2D5324-FB63-4BAB-BCFA-97EA09F65678}" type="pres">
      <dgm:prSet presAssocID="{0B475456-C719-4E4F-90E1-8A9C4BEF388D}" presName="node" presStyleLbl="node1" presStyleIdx="1" presStyleCnt="3">
        <dgm:presLayoutVars>
          <dgm:bulletEnabled val="1"/>
        </dgm:presLayoutVars>
      </dgm:prSet>
      <dgm:spPr/>
    </dgm:pt>
    <dgm:pt modelId="{4430A08C-B91E-4049-9E04-973AF0F0689D}" type="pres">
      <dgm:prSet presAssocID="{F59BD8F0-80D0-4C9A-B49A-D3CBBD3DDF6D}" presName="sibTrans" presStyleLbl="sibTrans2D1" presStyleIdx="1" presStyleCnt="2"/>
      <dgm:spPr/>
    </dgm:pt>
    <dgm:pt modelId="{36947365-123C-4544-8391-8AB5A19DCEBA}" type="pres">
      <dgm:prSet presAssocID="{F59BD8F0-80D0-4C9A-B49A-D3CBBD3DDF6D}" presName="connectorText" presStyleLbl="sibTrans2D1" presStyleIdx="1" presStyleCnt="2"/>
      <dgm:spPr/>
    </dgm:pt>
    <dgm:pt modelId="{4F58A446-D392-4557-B8B1-5FD9915EBCF4}" type="pres">
      <dgm:prSet presAssocID="{9F9EA14E-B99A-4CF8-9BFE-F121E75E1093}" presName="node" presStyleLbl="node1" presStyleIdx="2" presStyleCnt="3">
        <dgm:presLayoutVars>
          <dgm:bulletEnabled val="1"/>
        </dgm:presLayoutVars>
      </dgm:prSet>
      <dgm:spPr/>
    </dgm:pt>
  </dgm:ptLst>
  <dgm:cxnLst>
    <dgm:cxn modelId="{6BFC5621-758D-4552-9E6B-C51ABC2FB24E}" srcId="{4E42DAE0-4B81-4798-BC3B-E64AAC27AFA2}" destId="{0B475456-C719-4E4F-90E1-8A9C4BEF388D}" srcOrd="1" destOrd="0" parTransId="{83AB190C-D06F-444B-AC3B-1528B7D4CCA3}" sibTransId="{F59BD8F0-80D0-4C9A-B49A-D3CBBD3DDF6D}"/>
    <dgm:cxn modelId="{392CCC27-3E86-40D7-95AD-A20622006769}" type="presOf" srcId="{9F9EA14E-B99A-4CF8-9BFE-F121E75E1093}" destId="{4F58A446-D392-4557-B8B1-5FD9915EBCF4}" srcOrd="0" destOrd="0" presId="urn:microsoft.com/office/officeart/2005/8/layout/process1"/>
    <dgm:cxn modelId="{4A648930-FDDF-4382-A138-38E245DD0527}" type="presOf" srcId="{F59BD8F0-80D0-4C9A-B49A-D3CBBD3DDF6D}" destId="{4430A08C-B91E-4049-9E04-973AF0F0689D}" srcOrd="0" destOrd="0" presId="urn:microsoft.com/office/officeart/2005/8/layout/process1"/>
    <dgm:cxn modelId="{7AD1033C-54F4-4B80-87D9-E8728301F69D}" type="presOf" srcId="{BFB15CFD-44A3-45FC-AFC8-A38F9DB75B78}" destId="{5859E7C7-DCF6-4817-9480-E13DCE1715D2}" srcOrd="0" destOrd="0" presId="urn:microsoft.com/office/officeart/2005/8/layout/process1"/>
    <dgm:cxn modelId="{02792A5E-3D4B-4083-9C90-63DD90269A2B}" type="presOf" srcId="{0B475456-C719-4E4F-90E1-8A9C4BEF388D}" destId="{3F2D5324-FB63-4BAB-BCFA-97EA09F65678}" srcOrd="0" destOrd="0" presId="urn:microsoft.com/office/officeart/2005/8/layout/process1"/>
    <dgm:cxn modelId="{9C05DC73-6631-430C-A2F4-D29FB9587247}" srcId="{4E42DAE0-4B81-4798-BC3B-E64AAC27AFA2}" destId="{9F9EA14E-B99A-4CF8-9BFE-F121E75E1093}" srcOrd="2" destOrd="0" parTransId="{23449E02-11E9-471A-8686-16C7EA35D0AF}" sibTransId="{3FED712B-88E2-4CE3-92DD-5AE9053DE4AB}"/>
    <dgm:cxn modelId="{A593E982-FEF3-49C7-8DB3-B66D6A459617}" type="presOf" srcId="{F59BD8F0-80D0-4C9A-B49A-D3CBBD3DDF6D}" destId="{36947365-123C-4544-8391-8AB5A19DCEBA}" srcOrd="1" destOrd="0" presId="urn:microsoft.com/office/officeart/2005/8/layout/process1"/>
    <dgm:cxn modelId="{2080898D-6A2E-417C-B099-F15C11478BEA}" type="presOf" srcId="{297A7C6B-819E-413D-8BC8-B0235B7F2A39}" destId="{0B8A0BBD-91B7-4078-B135-FA90BE01DBE8}" srcOrd="0" destOrd="0" presId="urn:microsoft.com/office/officeart/2005/8/layout/process1"/>
    <dgm:cxn modelId="{471B3FC0-29E7-45B2-B0E4-B49499755E3D}" srcId="{4E42DAE0-4B81-4798-BC3B-E64AAC27AFA2}" destId="{297A7C6B-819E-413D-8BC8-B0235B7F2A39}" srcOrd="0" destOrd="0" parTransId="{9957C5B9-E8CF-4810-BE24-6DD4F5E0C7F9}" sibTransId="{BFB15CFD-44A3-45FC-AFC8-A38F9DB75B78}"/>
    <dgm:cxn modelId="{481EAAF2-DA79-4E86-B10E-7D41321C37D5}" type="presOf" srcId="{BFB15CFD-44A3-45FC-AFC8-A38F9DB75B78}" destId="{FFADC890-0B40-4E28-A773-1CCD104FE93B}" srcOrd="1" destOrd="0" presId="urn:microsoft.com/office/officeart/2005/8/layout/process1"/>
    <dgm:cxn modelId="{551460FB-127E-4171-87D4-C798429FCF78}" type="presOf" srcId="{4E42DAE0-4B81-4798-BC3B-E64AAC27AFA2}" destId="{C6775B69-60F4-4A75-8426-D42D6F605714}" srcOrd="0" destOrd="0" presId="urn:microsoft.com/office/officeart/2005/8/layout/process1"/>
    <dgm:cxn modelId="{D1B0C84F-93E7-45FD-A8BA-B5C61D51B70A}" type="presParOf" srcId="{C6775B69-60F4-4A75-8426-D42D6F605714}" destId="{0B8A0BBD-91B7-4078-B135-FA90BE01DBE8}" srcOrd="0" destOrd="0" presId="urn:microsoft.com/office/officeart/2005/8/layout/process1"/>
    <dgm:cxn modelId="{5F574738-DDAB-440A-B02E-A34FA16538F8}" type="presParOf" srcId="{C6775B69-60F4-4A75-8426-D42D6F605714}" destId="{5859E7C7-DCF6-4817-9480-E13DCE1715D2}" srcOrd="1" destOrd="0" presId="urn:microsoft.com/office/officeart/2005/8/layout/process1"/>
    <dgm:cxn modelId="{89FBD528-80D6-4257-ACA2-4842933BD468}" type="presParOf" srcId="{5859E7C7-DCF6-4817-9480-E13DCE1715D2}" destId="{FFADC890-0B40-4E28-A773-1CCD104FE93B}" srcOrd="0" destOrd="0" presId="urn:microsoft.com/office/officeart/2005/8/layout/process1"/>
    <dgm:cxn modelId="{30A65DCE-411C-49A3-950F-F5BA914FD038}" type="presParOf" srcId="{C6775B69-60F4-4A75-8426-D42D6F605714}" destId="{3F2D5324-FB63-4BAB-BCFA-97EA09F65678}" srcOrd="2" destOrd="0" presId="urn:microsoft.com/office/officeart/2005/8/layout/process1"/>
    <dgm:cxn modelId="{95E92616-C61F-4090-8231-3EFAF581A8B2}" type="presParOf" srcId="{C6775B69-60F4-4A75-8426-D42D6F605714}" destId="{4430A08C-B91E-4049-9E04-973AF0F0689D}" srcOrd="3" destOrd="0" presId="urn:microsoft.com/office/officeart/2005/8/layout/process1"/>
    <dgm:cxn modelId="{67AEEBCE-408B-4192-B43D-0660BC529DD7}" type="presParOf" srcId="{4430A08C-B91E-4049-9E04-973AF0F0689D}" destId="{36947365-123C-4544-8391-8AB5A19DCEBA}" srcOrd="0" destOrd="0" presId="urn:microsoft.com/office/officeart/2005/8/layout/process1"/>
    <dgm:cxn modelId="{9DDAFA9B-72D9-4EB1-A2BF-18509A7727FC}" type="presParOf" srcId="{C6775B69-60F4-4A75-8426-D42D6F605714}" destId="{4F58A446-D392-4557-B8B1-5FD9915EBCF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EC6EE8-9595-4672-938B-651CDDC02C5A}" type="doc">
      <dgm:prSet loTypeId="urn:microsoft.com/office/officeart/2005/8/layout/cycle6" loCatId="cycle" qsTypeId="urn:microsoft.com/office/officeart/2005/8/quickstyle/simple5" qsCatId="simple" csTypeId="urn:microsoft.com/office/officeart/2005/8/colors/accent1_2" csCatId="accent1" phldr="1"/>
      <dgm:spPr/>
      <dgm:t>
        <a:bodyPr/>
        <a:lstStyle/>
        <a:p>
          <a:endParaRPr lang="en-US"/>
        </a:p>
      </dgm:t>
    </dgm:pt>
    <dgm:pt modelId="{36E5E23A-D6A1-4ABA-9B31-482536D3BF22}">
      <dgm:prSet phldrT="[Text]"/>
      <dgm:spPr/>
      <dgm:t>
        <a:bodyPr/>
        <a:lstStyle/>
        <a:p>
          <a:r>
            <a:rPr lang="en-US" b="1"/>
            <a:t>Testing Meetings</a:t>
          </a:r>
        </a:p>
      </dgm:t>
    </dgm:pt>
    <dgm:pt modelId="{4FEFF531-DF26-4F56-8053-87BD3F71CB03}" type="parTrans" cxnId="{7B000E5E-D2C9-4B6E-9358-94ED195CA7FB}">
      <dgm:prSet/>
      <dgm:spPr/>
      <dgm:t>
        <a:bodyPr/>
        <a:lstStyle/>
        <a:p>
          <a:endParaRPr lang="en-US"/>
        </a:p>
      </dgm:t>
    </dgm:pt>
    <dgm:pt modelId="{F693C7C6-270E-43CB-82F7-1F094F07F682}" type="sibTrans" cxnId="{7B000E5E-D2C9-4B6E-9358-94ED195CA7FB}">
      <dgm:prSet/>
      <dgm:spPr/>
      <dgm:t>
        <a:bodyPr/>
        <a:lstStyle/>
        <a:p>
          <a:endParaRPr lang="en-US"/>
        </a:p>
      </dgm:t>
    </dgm:pt>
    <dgm:pt modelId="{BACF1092-F954-46EF-9B7A-3BEA2F516AB7}">
      <dgm:prSet phldrT="[Text]"/>
      <dgm:spPr/>
      <dgm:t>
        <a:bodyPr/>
        <a:lstStyle/>
        <a:p>
          <a:r>
            <a:rPr lang="en-US" b="1"/>
            <a:t>Tech Calls</a:t>
          </a:r>
        </a:p>
      </dgm:t>
    </dgm:pt>
    <dgm:pt modelId="{9D56BB13-5415-4B96-BF6D-538824DC33C4}" type="parTrans" cxnId="{764731C9-DCE5-4E05-8D74-30A208FF66F0}">
      <dgm:prSet/>
      <dgm:spPr/>
      <dgm:t>
        <a:bodyPr/>
        <a:lstStyle/>
        <a:p>
          <a:endParaRPr lang="en-US"/>
        </a:p>
      </dgm:t>
    </dgm:pt>
    <dgm:pt modelId="{F2A006B3-7711-4379-AE3C-612F04C46299}" type="sibTrans" cxnId="{764731C9-DCE5-4E05-8D74-30A208FF66F0}">
      <dgm:prSet/>
      <dgm:spPr/>
      <dgm:t>
        <a:bodyPr/>
        <a:lstStyle/>
        <a:p>
          <a:endParaRPr lang="en-US"/>
        </a:p>
      </dgm:t>
    </dgm:pt>
    <dgm:pt modelId="{CD5E3E8C-8402-4B27-9079-B1FE60A599C4}">
      <dgm:prSet phldrT="[Text]"/>
      <dgm:spPr/>
      <dgm:t>
        <a:bodyPr/>
        <a:lstStyle/>
        <a:p>
          <a:r>
            <a:rPr lang="en-US" b="1"/>
            <a:t>Advisor Testing</a:t>
          </a:r>
        </a:p>
      </dgm:t>
    </dgm:pt>
    <dgm:pt modelId="{07CF196C-B6D1-4192-9A57-2D87A7D4B79E}" type="parTrans" cxnId="{7EBD0ECF-F265-453F-8F6F-D8B76366CE80}">
      <dgm:prSet/>
      <dgm:spPr/>
      <dgm:t>
        <a:bodyPr/>
        <a:lstStyle/>
        <a:p>
          <a:endParaRPr lang="en-US"/>
        </a:p>
      </dgm:t>
    </dgm:pt>
    <dgm:pt modelId="{1F2086F6-2390-4D09-8DF3-0139C7B28F80}" type="sibTrans" cxnId="{7EBD0ECF-F265-453F-8F6F-D8B76366CE80}">
      <dgm:prSet/>
      <dgm:spPr/>
      <dgm:t>
        <a:bodyPr/>
        <a:lstStyle/>
        <a:p>
          <a:endParaRPr lang="en-US"/>
        </a:p>
      </dgm:t>
    </dgm:pt>
    <dgm:pt modelId="{74A834B5-0323-41E3-95BB-09C6BA07BA1D}">
      <dgm:prSet phldrT="[Text]"/>
      <dgm:spPr/>
      <dgm:t>
        <a:bodyPr/>
        <a:lstStyle/>
        <a:p>
          <a:r>
            <a:rPr lang="en-US" b="1"/>
            <a:t>Coffee Chat</a:t>
          </a:r>
        </a:p>
      </dgm:t>
    </dgm:pt>
    <dgm:pt modelId="{8D405A5D-8DB8-4A7F-9D31-C2F1B20FF49D}" type="parTrans" cxnId="{728C2558-FBAF-40B4-BE0D-8771BF660EAD}">
      <dgm:prSet/>
      <dgm:spPr/>
      <dgm:t>
        <a:bodyPr/>
        <a:lstStyle/>
        <a:p>
          <a:endParaRPr lang="en-US"/>
        </a:p>
      </dgm:t>
    </dgm:pt>
    <dgm:pt modelId="{48DD1FE3-BB12-42B5-8BDE-05C57BF5E5DA}" type="sibTrans" cxnId="{728C2558-FBAF-40B4-BE0D-8771BF660EAD}">
      <dgm:prSet/>
      <dgm:spPr/>
      <dgm:t>
        <a:bodyPr/>
        <a:lstStyle/>
        <a:p>
          <a:endParaRPr lang="en-US"/>
        </a:p>
      </dgm:t>
    </dgm:pt>
    <dgm:pt modelId="{6F6C3B60-57A3-4CD3-8A40-EBCADB7CEFC2}">
      <dgm:prSet/>
      <dgm:spPr/>
      <dgm:t>
        <a:bodyPr/>
        <a:lstStyle/>
        <a:p>
          <a:r>
            <a:rPr lang="en-US"/>
            <a:t>Strategy and planning for advisors</a:t>
          </a:r>
        </a:p>
      </dgm:t>
    </dgm:pt>
    <dgm:pt modelId="{306CFB5B-577D-4D81-88B8-CFB365D14E67}" type="parTrans" cxnId="{88027481-1DBA-4DD1-B777-5CD24E08AEDC}">
      <dgm:prSet/>
      <dgm:spPr/>
      <dgm:t>
        <a:bodyPr/>
        <a:lstStyle/>
        <a:p>
          <a:endParaRPr lang="en-US"/>
        </a:p>
      </dgm:t>
    </dgm:pt>
    <dgm:pt modelId="{741EF6C3-B8A5-45EF-9F71-74F3EA2F5348}" type="sibTrans" cxnId="{88027481-1DBA-4DD1-B777-5CD24E08AEDC}">
      <dgm:prSet/>
      <dgm:spPr/>
      <dgm:t>
        <a:bodyPr/>
        <a:lstStyle/>
        <a:p>
          <a:endParaRPr lang="en-US"/>
        </a:p>
      </dgm:t>
    </dgm:pt>
    <dgm:pt modelId="{7FD7F73F-42F3-4013-B3DB-0C80E5B03FDF}">
      <dgm:prSet/>
      <dgm:spPr/>
      <dgm:t>
        <a:bodyPr/>
        <a:lstStyle/>
        <a:p>
          <a:r>
            <a:rPr lang="en-US"/>
            <a:t>Check in with third party individuals who are testing</a:t>
          </a:r>
        </a:p>
      </dgm:t>
    </dgm:pt>
    <dgm:pt modelId="{D73DF3A5-6ABE-4AC0-9A04-37BF414D7D64}" type="parTrans" cxnId="{FA6C5B96-2045-45C3-9F56-7A2DA58814AD}">
      <dgm:prSet/>
      <dgm:spPr/>
      <dgm:t>
        <a:bodyPr/>
        <a:lstStyle/>
        <a:p>
          <a:endParaRPr lang="en-US"/>
        </a:p>
      </dgm:t>
    </dgm:pt>
    <dgm:pt modelId="{27BE1616-0198-4FCA-A3E9-E05C7BD27EB7}" type="sibTrans" cxnId="{FA6C5B96-2045-45C3-9F56-7A2DA58814AD}">
      <dgm:prSet/>
      <dgm:spPr/>
      <dgm:t>
        <a:bodyPr/>
        <a:lstStyle/>
        <a:p>
          <a:endParaRPr lang="en-US"/>
        </a:p>
      </dgm:t>
    </dgm:pt>
    <dgm:pt modelId="{A954BA66-3D2D-4024-A402-FCCC7196853C}">
      <dgm:prSet/>
      <dgm:spPr/>
      <dgm:t>
        <a:bodyPr/>
        <a:lstStyle/>
        <a:p>
          <a:r>
            <a:rPr lang="en-US"/>
            <a:t>What technical defects have been identified and how can they be resolved?</a:t>
          </a:r>
        </a:p>
      </dgm:t>
    </dgm:pt>
    <dgm:pt modelId="{299C51F5-5C8D-465A-90C1-2159B8C1D0D6}" type="parTrans" cxnId="{2608BBC5-6D11-40E0-9BEA-C54B0E52D5DE}">
      <dgm:prSet/>
      <dgm:spPr/>
      <dgm:t>
        <a:bodyPr/>
        <a:lstStyle/>
        <a:p>
          <a:endParaRPr lang="en-US"/>
        </a:p>
      </dgm:t>
    </dgm:pt>
    <dgm:pt modelId="{DA0B78BC-7E0D-4A7B-B3C3-BF926F2EA6E6}" type="sibTrans" cxnId="{2608BBC5-6D11-40E0-9BEA-C54B0E52D5DE}">
      <dgm:prSet/>
      <dgm:spPr/>
      <dgm:t>
        <a:bodyPr/>
        <a:lstStyle/>
        <a:p>
          <a:endParaRPr lang="en-US"/>
        </a:p>
      </dgm:t>
    </dgm:pt>
    <dgm:pt modelId="{921C3BCF-56BF-4D93-B6E3-A87877C5E15F}">
      <dgm:prSet/>
      <dgm:spPr/>
      <dgm:t>
        <a:bodyPr/>
        <a:lstStyle/>
        <a:p>
          <a:r>
            <a:rPr lang="en-US"/>
            <a:t>Functional business testing by subject matter experts</a:t>
          </a:r>
        </a:p>
      </dgm:t>
    </dgm:pt>
    <dgm:pt modelId="{AFF68243-6BC6-43AF-81FF-C4A06787F32A}" type="parTrans" cxnId="{0FB0D8AE-7B0D-492D-A8BF-129893B6B83F}">
      <dgm:prSet/>
      <dgm:spPr/>
      <dgm:t>
        <a:bodyPr/>
        <a:lstStyle/>
        <a:p>
          <a:endParaRPr lang="en-US"/>
        </a:p>
      </dgm:t>
    </dgm:pt>
    <dgm:pt modelId="{4FD343F9-FEB3-4EFA-8B5A-6C63E3C1FA43}" type="sibTrans" cxnId="{0FB0D8AE-7B0D-492D-A8BF-129893B6B83F}">
      <dgm:prSet/>
      <dgm:spPr/>
      <dgm:t>
        <a:bodyPr/>
        <a:lstStyle/>
        <a:p>
          <a:endParaRPr lang="en-US"/>
        </a:p>
      </dgm:t>
    </dgm:pt>
    <dgm:pt modelId="{37D4ED46-8020-4A53-85F9-65343CCD604C}" type="pres">
      <dgm:prSet presAssocID="{41EC6EE8-9595-4672-938B-651CDDC02C5A}" presName="cycle" presStyleCnt="0">
        <dgm:presLayoutVars>
          <dgm:dir/>
          <dgm:resizeHandles val="exact"/>
        </dgm:presLayoutVars>
      </dgm:prSet>
      <dgm:spPr/>
    </dgm:pt>
    <dgm:pt modelId="{792CE16C-2379-4311-BDC0-C24B34975451}" type="pres">
      <dgm:prSet presAssocID="{36E5E23A-D6A1-4ABA-9B31-482536D3BF22}" presName="node" presStyleLbl="node1" presStyleIdx="0" presStyleCnt="4">
        <dgm:presLayoutVars>
          <dgm:bulletEnabled val="1"/>
        </dgm:presLayoutVars>
      </dgm:prSet>
      <dgm:spPr/>
    </dgm:pt>
    <dgm:pt modelId="{89EB7001-DA62-4669-960D-E23BD7D2CB18}" type="pres">
      <dgm:prSet presAssocID="{36E5E23A-D6A1-4ABA-9B31-482536D3BF22}" presName="spNode" presStyleCnt="0"/>
      <dgm:spPr/>
    </dgm:pt>
    <dgm:pt modelId="{348865DF-0FC7-4ACB-8A03-29C6FCC97B48}" type="pres">
      <dgm:prSet presAssocID="{F693C7C6-270E-43CB-82F7-1F094F07F682}" presName="sibTrans" presStyleLbl="sibTrans1D1" presStyleIdx="0" presStyleCnt="4"/>
      <dgm:spPr/>
    </dgm:pt>
    <dgm:pt modelId="{11F22132-6DB6-4B2A-9217-601BB6417099}" type="pres">
      <dgm:prSet presAssocID="{BACF1092-F954-46EF-9B7A-3BEA2F516AB7}" presName="node" presStyleLbl="node1" presStyleIdx="1" presStyleCnt="4">
        <dgm:presLayoutVars>
          <dgm:bulletEnabled val="1"/>
        </dgm:presLayoutVars>
      </dgm:prSet>
      <dgm:spPr/>
    </dgm:pt>
    <dgm:pt modelId="{0A4AB016-6DB9-4BF9-B64D-C696645CCD4E}" type="pres">
      <dgm:prSet presAssocID="{BACF1092-F954-46EF-9B7A-3BEA2F516AB7}" presName="spNode" presStyleCnt="0"/>
      <dgm:spPr/>
    </dgm:pt>
    <dgm:pt modelId="{1D67FAE5-B30E-4BF3-8DD5-E80CAE495240}" type="pres">
      <dgm:prSet presAssocID="{F2A006B3-7711-4379-AE3C-612F04C46299}" presName="sibTrans" presStyleLbl="sibTrans1D1" presStyleIdx="1" presStyleCnt="4"/>
      <dgm:spPr/>
    </dgm:pt>
    <dgm:pt modelId="{6AA2B374-A798-4CA2-AD56-E9AA242E10D4}" type="pres">
      <dgm:prSet presAssocID="{CD5E3E8C-8402-4B27-9079-B1FE60A599C4}" presName="node" presStyleLbl="node1" presStyleIdx="2" presStyleCnt="4">
        <dgm:presLayoutVars>
          <dgm:bulletEnabled val="1"/>
        </dgm:presLayoutVars>
      </dgm:prSet>
      <dgm:spPr/>
    </dgm:pt>
    <dgm:pt modelId="{56C034D3-F549-4B14-9303-27E232A9A26A}" type="pres">
      <dgm:prSet presAssocID="{CD5E3E8C-8402-4B27-9079-B1FE60A599C4}" presName="spNode" presStyleCnt="0"/>
      <dgm:spPr/>
    </dgm:pt>
    <dgm:pt modelId="{D1965561-2AD7-43E0-B6DF-259417768C30}" type="pres">
      <dgm:prSet presAssocID="{1F2086F6-2390-4D09-8DF3-0139C7B28F80}" presName="sibTrans" presStyleLbl="sibTrans1D1" presStyleIdx="2" presStyleCnt="4"/>
      <dgm:spPr/>
    </dgm:pt>
    <dgm:pt modelId="{90E1E224-25F9-4CB7-81A5-8946EEF2A30A}" type="pres">
      <dgm:prSet presAssocID="{74A834B5-0323-41E3-95BB-09C6BA07BA1D}" presName="node" presStyleLbl="node1" presStyleIdx="3" presStyleCnt="4">
        <dgm:presLayoutVars>
          <dgm:bulletEnabled val="1"/>
        </dgm:presLayoutVars>
      </dgm:prSet>
      <dgm:spPr/>
    </dgm:pt>
    <dgm:pt modelId="{7A9E950F-8235-4427-A493-4B125B8229BF}" type="pres">
      <dgm:prSet presAssocID="{74A834B5-0323-41E3-95BB-09C6BA07BA1D}" presName="spNode" presStyleCnt="0"/>
      <dgm:spPr/>
    </dgm:pt>
    <dgm:pt modelId="{6B83FD2F-637E-467B-9967-4DA149155279}" type="pres">
      <dgm:prSet presAssocID="{48DD1FE3-BB12-42B5-8BDE-05C57BF5E5DA}" presName="sibTrans" presStyleLbl="sibTrans1D1" presStyleIdx="3" presStyleCnt="4"/>
      <dgm:spPr/>
    </dgm:pt>
  </dgm:ptLst>
  <dgm:cxnLst>
    <dgm:cxn modelId="{693F6918-04CD-471B-9AEA-CFA41AFB33F3}" type="presOf" srcId="{F2A006B3-7711-4379-AE3C-612F04C46299}" destId="{1D67FAE5-B30E-4BF3-8DD5-E80CAE495240}" srcOrd="0" destOrd="0" presId="urn:microsoft.com/office/officeart/2005/8/layout/cycle6"/>
    <dgm:cxn modelId="{8EB8A11E-E5E5-4C50-A178-C68C2BCFCDCA}" type="presOf" srcId="{BACF1092-F954-46EF-9B7A-3BEA2F516AB7}" destId="{11F22132-6DB6-4B2A-9217-601BB6417099}" srcOrd="0" destOrd="0" presId="urn:microsoft.com/office/officeart/2005/8/layout/cycle6"/>
    <dgm:cxn modelId="{16C1511F-1DEB-4157-8A2B-CB030748B807}" type="presOf" srcId="{7FD7F73F-42F3-4013-B3DB-0C80E5B03FDF}" destId="{792CE16C-2379-4311-BDC0-C24B34975451}" srcOrd="0" destOrd="1" presId="urn:microsoft.com/office/officeart/2005/8/layout/cycle6"/>
    <dgm:cxn modelId="{5BBE2636-A51A-4A84-A3E4-17937B5A682D}" type="presOf" srcId="{A954BA66-3D2D-4024-A402-FCCC7196853C}" destId="{11F22132-6DB6-4B2A-9217-601BB6417099}" srcOrd="0" destOrd="1" presId="urn:microsoft.com/office/officeart/2005/8/layout/cycle6"/>
    <dgm:cxn modelId="{E60D103C-75C5-4619-93D4-49846CA44433}" type="presOf" srcId="{36E5E23A-D6A1-4ABA-9B31-482536D3BF22}" destId="{792CE16C-2379-4311-BDC0-C24B34975451}" srcOrd="0" destOrd="0" presId="urn:microsoft.com/office/officeart/2005/8/layout/cycle6"/>
    <dgm:cxn modelId="{A96EE854-F517-4ADE-A8A5-08B3AE3E7F88}" type="presOf" srcId="{F693C7C6-270E-43CB-82F7-1F094F07F682}" destId="{348865DF-0FC7-4ACB-8A03-29C6FCC97B48}" srcOrd="0" destOrd="0" presId="urn:microsoft.com/office/officeart/2005/8/layout/cycle6"/>
    <dgm:cxn modelId="{728C2558-FBAF-40B4-BE0D-8771BF660EAD}" srcId="{41EC6EE8-9595-4672-938B-651CDDC02C5A}" destId="{74A834B5-0323-41E3-95BB-09C6BA07BA1D}" srcOrd="3" destOrd="0" parTransId="{8D405A5D-8DB8-4A7F-9D31-C2F1B20FF49D}" sibTransId="{48DD1FE3-BB12-42B5-8BDE-05C57BF5E5DA}"/>
    <dgm:cxn modelId="{7B000E5E-D2C9-4B6E-9358-94ED195CA7FB}" srcId="{41EC6EE8-9595-4672-938B-651CDDC02C5A}" destId="{36E5E23A-D6A1-4ABA-9B31-482536D3BF22}" srcOrd="0" destOrd="0" parTransId="{4FEFF531-DF26-4F56-8053-87BD3F71CB03}" sibTransId="{F693C7C6-270E-43CB-82F7-1F094F07F682}"/>
    <dgm:cxn modelId="{5842AC75-8B98-4EAE-B153-ACF4E0ECD8EF}" type="presOf" srcId="{CD5E3E8C-8402-4B27-9079-B1FE60A599C4}" destId="{6AA2B374-A798-4CA2-AD56-E9AA242E10D4}" srcOrd="0" destOrd="0" presId="urn:microsoft.com/office/officeart/2005/8/layout/cycle6"/>
    <dgm:cxn modelId="{009B8376-41EB-4E6C-83DA-8DA9FED81E6D}" type="presOf" srcId="{1F2086F6-2390-4D09-8DF3-0139C7B28F80}" destId="{D1965561-2AD7-43E0-B6DF-259417768C30}" srcOrd="0" destOrd="0" presId="urn:microsoft.com/office/officeart/2005/8/layout/cycle6"/>
    <dgm:cxn modelId="{88027481-1DBA-4DD1-B777-5CD24E08AEDC}" srcId="{74A834B5-0323-41E3-95BB-09C6BA07BA1D}" destId="{6F6C3B60-57A3-4CD3-8A40-EBCADB7CEFC2}" srcOrd="0" destOrd="0" parTransId="{306CFB5B-577D-4D81-88B8-CFB365D14E67}" sibTransId="{741EF6C3-B8A5-45EF-9F71-74F3EA2F5348}"/>
    <dgm:cxn modelId="{FA6C5B96-2045-45C3-9F56-7A2DA58814AD}" srcId="{36E5E23A-D6A1-4ABA-9B31-482536D3BF22}" destId="{7FD7F73F-42F3-4013-B3DB-0C80E5B03FDF}" srcOrd="0" destOrd="0" parTransId="{D73DF3A5-6ABE-4AC0-9A04-37BF414D7D64}" sibTransId="{27BE1616-0198-4FCA-A3E9-E05C7BD27EB7}"/>
    <dgm:cxn modelId="{ACAB2BA8-A92A-4F8D-81D4-E7090B75888F}" type="presOf" srcId="{921C3BCF-56BF-4D93-B6E3-A87877C5E15F}" destId="{6AA2B374-A798-4CA2-AD56-E9AA242E10D4}" srcOrd="0" destOrd="1" presId="urn:microsoft.com/office/officeart/2005/8/layout/cycle6"/>
    <dgm:cxn modelId="{58BA4CA9-CEA9-4260-960D-C9B872B165B0}" type="presOf" srcId="{74A834B5-0323-41E3-95BB-09C6BA07BA1D}" destId="{90E1E224-25F9-4CB7-81A5-8946EEF2A30A}" srcOrd="0" destOrd="0" presId="urn:microsoft.com/office/officeart/2005/8/layout/cycle6"/>
    <dgm:cxn modelId="{988140AB-3BD4-406E-8BE0-270A31A395F0}" type="presOf" srcId="{6F6C3B60-57A3-4CD3-8A40-EBCADB7CEFC2}" destId="{90E1E224-25F9-4CB7-81A5-8946EEF2A30A}" srcOrd="0" destOrd="1" presId="urn:microsoft.com/office/officeart/2005/8/layout/cycle6"/>
    <dgm:cxn modelId="{0FB0D8AE-7B0D-492D-A8BF-129893B6B83F}" srcId="{CD5E3E8C-8402-4B27-9079-B1FE60A599C4}" destId="{921C3BCF-56BF-4D93-B6E3-A87877C5E15F}" srcOrd="0" destOrd="0" parTransId="{AFF68243-6BC6-43AF-81FF-C4A06787F32A}" sibTransId="{4FD343F9-FEB3-4EFA-8B5A-6C63E3C1FA43}"/>
    <dgm:cxn modelId="{2608BBC5-6D11-40E0-9BEA-C54B0E52D5DE}" srcId="{BACF1092-F954-46EF-9B7A-3BEA2F516AB7}" destId="{A954BA66-3D2D-4024-A402-FCCC7196853C}" srcOrd="0" destOrd="0" parTransId="{299C51F5-5C8D-465A-90C1-2159B8C1D0D6}" sibTransId="{DA0B78BC-7E0D-4A7B-B3C3-BF926F2EA6E6}"/>
    <dgm:cxn modelId="{764731C9-DCE5-4E05-8D74-30A208FF66F0}" srcId="{41EC6EE8-9595-4672-938B-651CDDC02C5A}" destId="{BACF1092-F954-46EF-9B7A-3BEA2F516AB7}" srcOrd="1" destOrd="0" parTransId="{9D56BB13-5415-4B96-BF6D-538824DC33C4}" sibTransId="{F2A006B3-7711-4379-AE3C-612F04C46299}"/>
    <dgm:cxn modelId="{7EBD0ECF-F265-453F-8F6F-D8B76366CE80}" srcId="{41EC6EE8-9595-4672-938B-651CDDC02C5A}" destId="{CD5E3E8C-8402-4B27-9079-B1FE60A599C4}" srcOrd="2" destOrd="0" parTransId="{07CF196C-B6D1-4192-9A57-2D87A7D4B79E}" sibTransId="{1F2086F6-2390-4D09-8DF3-0139C7B28F80}"/>
    <dgm:cxn modelId="{E7BB94D3-CB4F-41A9-BA4F-8F1B8184221A}" type="presOf" srcId="{41EC6EE8-9595-4672-938B-651CDDC02C5A}" destId="{37D4ED46-8020-4A53-85F9-65343CCD604C}" srcOrd="0" destOrd="0" presId="urn:microsoft.com/office/officeart/2005/8/layout/cycle6"/>
    <dgm:cxn modelId="{C7A884D4-640E-4F5D-A6AC-6852FCBE4046}" type="presOf" srcId="{48DD1FE3-BB12-42B5-8BDE-05C57BF5E5DA}" destId="{6B83FD2F-637E-467B-9967-4DA149155279}" srcOrd="0" destOrd="0" presId="urn:microsoft.com/office/officeart/2005/8/layout/cycle6"/>
    <dgm:cxn modelId="{661F6EF7-AF57-4F23-B5CA-5C17F7C968FF}" type="presParOf" srcId="{37D4ED46-8020-4A53-85F9-65343CCD604C}" destId="{792CE16C-2379-4311-BDC0-C24B34975451}" srcOrd="0" destOrd="0" presId="urn:microsoft.com/office/officeart/2005/8/layout/cycle6"/>
    <dgm:cxn modelId="{8F334627-963D-4DF1-80EC-BA502A552681}" type="presParOf" srcId="{37D4ED46-8020-4A53-85F9-65343CCD604C}" destId="{89EB7001-DA62-4669-960D-E23BD7D2CB18}" srcOrd="1" destOrd="0" presId="urn:microsoft.com/office/officeart/2005/8/layout/cycle6"/>
    <dgm:cxn modelId="{D51127C9-CCCF-422D-A0AA-55BA2E79038A}" type="presParOf" srcId="{37D4ED46-8020-4A53-85F9-65343CCD604C}" destId="{348865DF-0FC7-4ACB-8A03-29C6FCC97B48}" srcOrd="2" destOrd="0" presId="urn:microsoft.com/office/officeart/2005/8/layout/cycle6"/>
    <dgm:cxn modelId="{F79C4F20-13D1-4004-9038-BF17C9ABC656}" type="presParOf" srcId="{37D4ED46-8020-4A53-85F9-65343CCD604C}" destId="{11F22132-6DB6-4B2A-9217-601BB6417099}" srcOrd="3" destOrd="0" presId="urn:microsoft.com/office/officeart/2005/8/layout/cycle6"/>
    <dgm:cxn modelId="{E2CC0A02-AB43-44DA-9040-7A202F1277AD}" type="presParOf" srcId="{37D4ED46-8020-4A53-85F9-65343CCD604C}" destId="{0A4AB016-6DB9-4BF9-B64D-C696645CCD4E}" srcOrd="4" destOrd="0" presId="urn:microsoft.com/office/officeart/2005/8/layout/cycle6"/>
    <dgm:cxn modelId="{6B98F89A-994B-47FC-8D72-C4C5DC6BB089}" type="presParOf" srcId="{37D4ED46-8020-4A53-85F9-65343CCD604C}" destId="{1D67FAE5-B30E-4BF3-8DD5-E80CAE495240}" srcOrd="5" destOrd="0" presId="urn:microsoft.com/office/officeart/2005/8/layout/cycle6"/>
    <dgm:cxn modelId="{DF3D3E50-5ABF-4EF8-9119-D62D25A8D9C9}" type="presParOf" srcId="{37D4ED46-8020-4A53-85F9-65343CCD604C}" destId="{6AA2B374-A798-4CA2-AD56-E9AA242E10D4}" srcOrd="6" destOrd="0" presId="urn:microsoft.com/office/officeart/2005/8/layout/cycle6"/>
    <dgm:cxn modelId="{A0A18DC0-F68C-474B-BC05-ECF5E7E5A6A1}" type="presParOf" srcId="{37D4ED46-8020-4A53-85F9-65343CCD604C}" destId="{56C034D3-F549-4B14-9303-27E232A9A26A}" srcOrd="7" destOrd="0" presId="urn:microsoft.com/office/officeart/2005/8/layout/cycle6"/>
    <dgm:cxn modelId="{24F70C14-E6CC-4CB9-BC02-DADAA57CBA26}" type="presParOf" srcId="{37D4ED46-8020-4A53-85F9-65343CCD604C}" destId="{D1965561-2AD7-43E0-B6DF-259417768C30}" srcOrd="8" destOrd="0" presId="urn:microsoft.com/office/officeart/2005/8/layout/cycle6"/>
    <dgm:cxn modelId="{3851A6A7-4800-4E4D-91D9-44449D007ED5}" type="presParOf" srcId="{37D4ED46-8020-4A53-85F9-65343CCD604C}" destId="{90E1E224-25F9-4CB7-81A5-8946EEF2A30A}" srcOrd="9" destOrd="0" presId="urn:microsoft.com/office/officeart/2005/8/layout/cycle6"/>
    <dgm:cxn modelId="{57B7219B-FC44-41CD-8B1B-A9D30AE8FC51}" type="presParOf" srcId="{37D4ED46-8020-4A53-85F9-65343CCD604C}" destId="{7A9E950F-8235-4427-A493-4B125B8229BF}" srcOrd="10" destOrd="0" presId="urn:microsoft.com/office/officeart/2005/8/layout/cycle6"/>
    <dgm:cxn modelId="{D8E7BD8A-8B3F-404F-9878-3CDBC84820FE}" type="presParOf" srcId="{37D4ED46-8020-4A53-85F9-65343CCD604C}" destId="{6B83FD2F-637E-467B-9967-4DA149155279}"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86339D-558B-4F0D-8411-C94ADA1209A3}" type="doc">
      <dgm:prSet loTypeId="urn:microsoft.com/office/officeart/2005/8/layout/gear1" loCatId="process" qsTypeId="urn:microsoft.com/office/officeart/2005/8/quickstyle/simple5" qsCatId="simple" csTypeId="urn:microsoft.com/office/officeart/2005/8/colors/accent1_2" csCatId="accent1" phldr="1"/>
      <dgm:spPr/>
    </dgm:pt>
    <dgm:pt modelId="{3226148B-F25D-4215-925F-C9AD0FFD1636}">
      <dgm:prSet phldrT="[Text]" custT="1"/>
      <dgm:spPr/>
      <dgm:t>
        <a:bodyPr/>
        <a:lstStyle/>
        <a:p>
          <a:r>
            <a:rPr lang="en-US" sz="2000"/>
            <a:t>Data Architecture</a:t>
          </a:r>
        </a:p>
      </dgm:t>
    </dgm:pt>
    <dgm:pt modelId="{E3BEFB6D-FDF0-46DC-80A6-5CE2EC8258E3}" type="parTrans" cxnId="{DCBF4680-0233-4267-8849-9DBF883F82DE}">
      <dgm:prSet/>
      <dgm:spPr/>
      <dgm:t>
        <a:bodyPr/>
        <a:lstStyle/>
        <a:p>
          <a:endParaRPr lang="en-US"/>
        </a:p>
      </dgm:t>
    </dgm:pt>
    <dgm:pt modelId="{78898944-67C4-4154-A3AE-F27351AA517C}" type="sibTrans" cxnId="{DCBF4680-0233-4267-8849-9DBF883F82DE}">
      <dgm:prSet/>
      <dgm:spPr/>
      <dgm:t>
        <a:bodyPr/>
        <a:lstStyle/>
        <a:p>
          <a:endParaRPr lang="en-US"/>
        </a:p>
      </dgm:t>
    </dgm:pt>
    <dgm:pt modelId="{5AA72DF2-0657-48A6-B0F8-7C575A0556BF}">
      <dgm:prSet phldrT="[Text]" custT="1"/>
      <dgm:spPr/>
      <dgm:t>
        <a:bodyPr/>
        <a:lstStyle/>
        <a:p>
          <a:r>
            <a:rPr lang="en-US" sz="1200"/>
            <a:t>System Configuration</a:t>
          </a:r>
        </a:p>
      </dgm:t>
    </dgm:pt>
    <dgm:pt modelId="{097A1AB7-09A8-455F-8C6C-E252F0CABF00}" type="parTrans" cxnId="{BA5E54E7-26B5-4503-BCD5-20AD77FA86CC}">
      <dgm:prSet/>
      <dgm:spPr/>
      <dgm:t>
        <a:bodyPr/>
        <a:lstStyle/>
        <a:p>
          <a:endParaRPr lang="en-US"/>
        </a:p>
      </dgm:t>
    </dgm:pt>
    <dgm:pt modelId="{4F3F093B-EE3E-4F04-B063-30B36E420EE2}" type="sibTrans" cxnId="{BA5E54E7-26B5-4503-BCD5-20AD77FA86CC}">
      <dgm:prSet/>
      <dgm:spPr/>
      <dgm:t>
        <a:bodyPr/>
        <a:lstStyle/>
        <a:p>
          <a:endParaRPr lang="en-US"/>
        </a:p>
      </dgm:t>
    </dgm:pt>
    <dgm:pt modelId="{7861B52F-034F-4424-BB00-759DFE7BFF37}">
      <dgm:prSet phldrT="[Text]" custT="1"/>
      <dgm:spPr/>
      <dgm:t>
        <a:bodyPr/>
        <a:lstStyle/>
        <a:p>
          <a:pPr algn="l"/>
          <a:r>
            <a:rPr lang="en-US" sz="1400"/>
            <a:t>Relationships Between Data</a:t>
          </a:r>
        </a:p>
      </dgm:t>
    </dgm:pt>
    <dgm:pt modelId="{B382F221-E335-4B06-82CE-756D2E06443D}" type="parTrans" cxnId="{FA912377-FC65-4931-8878-60E7FCFD3994}">
      <dgm:prSet/>
      <dgm:spPr/>
      <dgm:t>
        <a:bodyPr/>
        <a:lstStyle/>
        <a:p>
          <a:endParaRPr lang="en-US"/>
        </a:p>
      </dgm:t>
    </dgm:pt>
    <dgm:pt modelId="{EB2CEF72-0963-498A-98B6-C8AC974C4692}" type="sibTrans" cxnId="{FA912377-FC65-4931-8878-60E7FCFD3994}">
      <dgm:prSet/>
      <dgm:spPr/>
      <dgm:t>
        <a:bodyPr/>
        <a:lstStyle/>
        <a:p>
          <a:endParaRPr lang="en-US"/>
        </a:p>
      </dgm:t>
    </dgm:pt>
    <dgm:pt modelId="{D4B70202-7F01-4AB7-A33E-6F7161A8A221}">
      <dgm:prSet phldrT="[Text]" custT="1"/>
      <dgm:spPr/>
      <dgm:t>
        <a:bodyPr/>
        <a:lstStyle/>
        <a:p>
          <a:r>
            <a:rPr lang="en-US" sz="1400"/>
            <a:t>Who is consuming your data and how are they using it?</a:t>
          </a:r>
        </a:p>
      </dgm:t>
    </dgm:pt>
    <dgm:pt modelId="{330B9605-D19E-437E-A37F-5FDDEF933455}" type="parTrans" cxnId="{72874386-49D4-4CC5-A988-CEC603D1AD70}">
      <dgm:prSet/>
      <dgm:spPr/>
      <dgm:t>
        <a:bodyPr/>
        <a:lstStyle/>
        <a:p>
          <a:endParaRPr lang="en-US"/>
        </a:p>
      </dgm:t>
    </dgm:pt>
    <dgm:pt modelId="{7821BE36-F30F-490A-8381-5AE5188BC372}" type="sibTrans" cxnId="{72874386-49D4-4CC5-A988-CEC603D1AD70}">
      <dgm:prSet/>
      <dgm:spPr/>
      <dgm:t>
        <a:bodyPr/>
        <a:lstStyle/>
        <a:p>
          <a:endParaRPr lang="en-US"/>
        </a:p>
      </dgm:t>
    </dgm:pt>
    <dgm:pt modelId="{8C0AE056-02B8-4228-BB40-B095AEDC0D95}">
      <dgm:prSet phldrT="[Text]" custT="1"/>
      <dgm:spPr/>
      <dgm:t>
        <a:bodyPr/>
        <a:lstStyle/>
        <a:p>
          <a:r>
            <a:rPr lang="en-US" sz="1600"/>
            <a:t>Start to finish process – testing, maintenance</a:t>
          </a:r>
        </a:p>
      </dgm:t>
    </dgm:pt>
    <dgm:pt modelId="{009856C6-1C5B-428E-8001-564CF4E4F695}" type="parTrans" cxnId="{FBCEF39B-1381-4B8F-BD13-12FE06F5F8F9}">
      <dgm:prSet/>
      <dgm:spPr/>
      <dgm:t>
        <a:bodyPr/>
        <a:lstStyle/>
        <a:p>
          <a:endParaRPr lang="en-US"/>
        </a:p>
      </dgm:t>
    </dgm:pt>
    <dgm:pt modelId="{08DCEC39-AE1A-4443-BA5A-F9709500468D}" type="sibTrans" cxnId="{FBCEF39B-1381-4B8F-BD13-12FE06F5F8F9}">
      <dgm:prSet/>
      <dgm:spPr/>
      <dgm:t>
        <a:bodyPr/>
        <a:lstStyle/>
        <a:p>
          <a:endParaRPr lang="en-US"/>
        </a:p>
      </dgm:t>
    </dgm:pt>
    <dgm:pt modelId="{98EBC0D1-173F-4B24-A893-7965DD55092E}">
      <dgm:prSet phldrT="[Text]" custT="1"/>
      <dgm:spPr/>
      <dgm:t>
        <a:bodyPr/>
        <a:lstStyle/>
        <a:p>
          <a:r>
            <a:rPr lang="en-US" sz="1600"/>
            <a:t>EVBI and Jiva</a:t>
          </a:r>
        </a:p>
      </dgm:t>
    </dgm:pt>
    <dgm:pt modelId="{42BC7AA2-DAE8-4BAD-8C33-C6D504716C1E}" type="parTrans" cxnId="{68844092-4702-4CE0-8000-AE9A01E1EF22}">
      <dgm:prSet/>
      <dgm:spPr/>
      <dgm:t>
        <a:bodyPr/>
        <a:lstStyle/>
        <a:p>
          <a:endParaRPr lang="en-US"/>
        </a:p>
      </dgm:t>
    </dgm:pt>
    <dgm:pt modelId="{8816FA45-521F-49F3-A337-038B0848EF87}" type="sibTrans" cxnId="{68844092-4702-4CE0-8000-AE9A01E1EF22}">
      <dgm:prSet/>
      <dgm:spPr/>
      <dgm:t>
        <a:bodyPr/>
        <a:lstStyle/>
        <a:p>
          <a:endParaRPr lang="en-US"/>
        </a:p>
      </dgm:t>
    </dgm:pt>
    <dgm:pt modelId="{813CFBCD-CA90-40E0-A54C-05F929FDB91B}">
      <dgm:prSet phldrT="[Text]" custT="1"/>
      <dgm:spPr/>
      <dgm:t>
        <a:bodyPr/>
        <a:lstStyle/>
        <a:p>
          <a:r>
            <a:rPr lang="en-US" sz="1600"/>
            <a:t>‘Trash in trash out’</a:t>
          </a:r>
        </a:p>
      </dgm:t>
    </dgm:pt>
    <dgm:pt modelId="{D9A6A24D-2A6B-4833-8991-FF11420473F1}" type="parTrans" cxnId="{80FF2194-E34F-47EE-9FCA-CDCD797E23A6}">
      <dgm:prSet/>
      <dgm:spPr/>
      <dgm:t>
        <a:bodyPr/>
        <a:lstStyle/>
        <a:p>
          <a:endParaRPr lang="en-US"/>
        </a:p>
      </dgm:t>
    </dgm:pt>
    <dgm:pt modelId="{6DC99E8C-76E9-4AFA-9DE8-401C9C5A4D57}" type="sibTrans" cxnId="{80FF2194-E34F-47EE-9FCA-CDCD797E23A6}">
      <dgm:prSet/>
      <dgm:spPr/>
      <dgm:t>
        <a:bodyPr/>
        <a:lstStyle/>
        <a:p>
          <a:endParaRPr lang="en-US"/>
        </a:p>
      </dgm:t>
    </dgm:pt>
    <dgm:pt modelId="{9A3E860A-834C-4891-BBCE-1A602F19BA36}" type="pres">
      <dgm:prSet presAssocID="{8686339D-558B-4F0D-8411-C94ADA1209A3}" presName="composite" presStyleCnt="0">
        <dgm:presLayoutVars>
          <dgm:chMax val="3"/>
          <dgm:animLvl val="lvl"/>
          <dgm:resizeHandles val="exact"/>
        </dgm:presLayoutVars>
      </dgm:prSet>
      <dgm:spPr/>
    </dgm:pt>
    <dgm:pt modelId="{0F46D3CE-8E1C-4804-B549-C1390A58E7A9}" type="pres">
      <dgm:prSet presAssocID="{3226148B-F25D-4215-925F-C9AD0FFD1636}" presName="gear1" presStyleLbl="node1" presStyleIdx="0" presStyleCnt="3">
        <dgm:presLayoutVars>
          <dgm:chMax val="1"/>
          <dgm:bulletEnabled val="1"/>
        </dgm:presLayoutVars>
      </dgm:prSet>
      <dgm:spPr/>
    </dgm:pt>
    <dgm:pt modelId="{C9EF9709-3F93-4C34-BA1B-04CA1F44E7FD}" type="pres">
      <dgm:prSet presAssocID="{3226148B-F25D-4215-925F-C9AD0FFD1636}" presName="gear1srcNode" presStyleLbl="node1" presStyleIdx="0" presStyleCnt="3"/>
      <dgm:spPr/>
    </dgm:pt>
    <dgm:pt modelId="{D31A0874-0301-4D57-9AE3-3D4092E64C21}" type="pres">
      <dgm:prSet presAssocID="{3226148B-F25D-4215-925F-C9AD0FFD1636}" presName="gear1dstNode" presStyleLbl="node1" presStyleIdx="0" presStyleCnt="3"/>
      <dgm:spPr/>
    </dgm:pt>
    <dgm:pt modelId="{B0242197-0E4E-4AF1-AB3E-943FEC830D8B}" type="pres">
      <dgm:prSet presAssocID="{3226148B-F25D-4215-925F-C9AD0FFD1636}" presName="gear1ch" presStyleLbl="fgAcc1" presStyleIdx="0" presStyleCnt="3">
        <dgm:presLayoutVars>
          <dgm:chMax val="0"/>
          <dgm:bulletEnabled val="1"/>
        </dgm:presLayoutVars>
      </dgm:prSet>
      <dgm:spPr/>
    </dgm:pt>
    <dgm:pt modelId="{51925CC4-1DAC-43CE-A2D6-0B628095BE3D}" type="pres">
      <dgm:prSet presAssocID="{5AA72DF2-0657-48A6-B0F8-7C575A0556BF}" presName="gear2" presStyleLbl="node1" presStyleIdx="1" presStyleCnt="3">
        <dgm:presLayoutVars>
          <dgm:chMax val="1"/>
          <dgm:bulletEnabled val="1"/>
        </dgm:presLayoutVars>
      </dgm:prSet>
      <dgm:spPr/>
    </dgm:pt>
    <dgm:pt modelId="{82E646E3-3C91-4DD8-9AFB-9601376C380B}" type="pres">
      <dgm:prSet presAssocID="{5AA72DF2-0657-48A6-B0F8-7C575A0556BF}" presName="gear2srcNode" presStyleLbl="node1" presStyleIdx="1" presStyleCnt="3"/>
      <dgm:spPr/>
    </dgm:pt>
    <dgm:pt modelId="{B4DB9B97-9B0A-4C7F-BE3C-CF52898972CF}" type="pres">
      <dgm:prSet presAssocID="{5AA72DF2-0657-48A6-B0F8-7C575A0556BF}" presName="gear2dstNode" presStyleLbl="node1" presStyleIdx="1" presStyleCnt="3"/>
      <dgm:spPr/>
    </dgm:pt>
    <dgm:pt modelId="{7AE8B363-3604-49D5-AAE6-1EDD923D4B92}" type="pres">
      <dgm:prSet presAssocID="{5AA72DF2-0657-48A6-B0F8-7C575A0556BF}" presName="gear2ch" presStyleLbl="fgAcc1" presStyleIdx="1" presStyleCnt="3">
        <dgm:presLayoutVars>
          <dgm:chMax val="0"/>
          <dgm:bulletEnabled val="1"/>
        </dgm:presLayoutVars>
      </dgm:prSet>
      <dgm:spPr/>
    </dgm:pt>
    <dgm:pt modelId="{E5413469-9E8D-4FED-B890-F0243D9EF814}" type="pres">
      <dgm:prSet presAssocID="{7861B52F-034F-4424-BB00-759DFE7BFF37}" presName="gear3" presStyleLbl="node1" presStyleIdx="2" presStyleCnt="3"/>
      <dgm:spPr/>
    </dgm:pt>
    <dgm:pt modelId="{75F76E89-7A3D-45C6-9E94-7C16AFB3F896}" type="pres">
      <dgm:prSet presAssocID="{7861B52F-034F-4424-BB00-759DFE7BFF37}" presName="gear3tx" presStyleLbl="node1" presStyleIdx="2" presStyleCnt="3">
        <dgm:presLayoutVars>
          <dgm:chMax val="1"/>
          <dgm:bulletEnabled val="1"/>
        </dgm:presLayoutVars>
      </dgm:prSet>
      <dgm:spPr/>
    </dgm:pt>
    <dgm:pt modelId="{4EE7E977-4A62-4796-825A-935AE3B2E8D5}" type="pres">
      <dgm:prSet presAssocID="{7861B52F-034F-4424-BB00-759DFE7BFF37}" presName="gear3srcNode" presStyleLbl="node1" presStyleIdx="2" presStyleCnt="3"/>
      <dgm:spPr/>
    </dgm:pt>
    <dgm:pt modelId="{E39720F6-A5F4-4886-B2A7-58B29C26B0D2}" type="pres">
      <dgm:prSet presAssocID="{7861B52F-034F-4424-BB00-759DFE7BFF37}" presName="gear3dstNode" presStyleLbl="node1" presStyleIdx="2" presStyleCnt="3"/>
      <dgm:spPr/>
    </dgm:pt>
    <dgm:pt modelId="{36083F7E-F38D-417B-9106-2C35B5A8BFB3}" type="pres">
      <dgm:prSet presAssocID="{7861B52F-034F-4424-BB00-759DFE7BFF37}" presName="gear3ch" presStyleLbl="fgAcc1" presStyleIdx="2" presStyleCnt="3">
        <dgm:presLayoutVars>
          <dgm:chMax val="0"/>
          <dgm:bulletEnabled val="1"/>
        </dgm:presLayoutVars>
      </dgm:prSet>
      <dgm:spPr/>
    </dgm:pt>
    <dgm:pt modelId="{C3075FFB-0966-42B3-BD60-36D013CCFD1C}" type="pres">
      <dgm:prSet presAssocID="{78898944-67C4-4154-A3AE-F27351AA517C}" presName="connector1" presStyleLbl="sibTrans2D1" presStyleIdx="0" presStyleCnt="3"/>
      <dgm:spPr/>
    </dgm:pt>
    <dgm:pt modelId="{718B6806-11F7-4743-BBED-6F9C74823FBC}" type="pres">
      <dgm:prSet presAssocID="{4F3F093B-EE3E-4F04-B063-30B36E420EE2}" presName="connector2" presStyleLbl="sibTrans2D1" presStyleIdx="1" presStyleCnt="3"/>
      <dgm:spPr/>
    </dgm:pt>
    <dgm:pt modelId="{4847F909-488B-480C-9781-7CEF10C320E0}" type="pres">
      <dgm:prSet presAssocID="{EB2CEF72-0963-498A-98B6-C8AC974C4692}" presName="connector3" presStyleLbl="sibTrans2D1" presStyleIdx="2" presStyleCnt="3"/>
      <dgm:spPr/>
    </dgm:pt>
  </dgm:ptLst>
  <dgm:cxnLst>
    <dgm:cxn modelId="{09A92E07-AC2F-4773-A7A3-A17494913505}" type="presOf" srcId="{7861B52F-034F-4424-BB00-759DFE7BFF37}" destId="{E5413469-9E8D-4FED-B890-F0243D9EF814}" srcOrd="0" destOrd="0" presId="urn:microsoft.com/office/officeart/2005/8/layout/gear1"/>
    <dgm:cxn modelId="{A088C818-48BB-4AB9-8C5D-FBE235AF0C80}" type="presOf" srcId="{813CFBCD-CA90-40E0-A54C-05F929FDB91B}" destId="{36083F7E-F38D-417B-9106-2C35B5A8BFB3}" srcOrd="0" destOrd="1" presId="urn:microsoft.com/office/officeart/2005/8/layout/gear1"/>
    <dgm:cxn modelId="{3E78C743-44BA-4B36-B0CE-789062E03CBE}" type="presOf" srcId="{5AA72DF2-0657-48A6-B0F8-7C575A0556BF}" destId="{51925CC4-1DAC-43CE-A2D6-0B628095BE3D}" srcOrd="0" destOrd="0" presId="urn:microsoft.com/office/officeart/2005/8/layout/gear1"/>
    <dgm:cxn modelId="{0AF2DE48-11EB-4794-B4A5-1F8214E20C5B}" type="presOf" srcId="{8686339D-558B-4F0D-8411-C94ADA1209A3}" destId="{9A3E860A-834C-4891-BBCE-1A602F19BA36}" srcOrd="0" destOrd="0" presId="urn:microsoft.com/office/officeart/2005/8/layout/gear1"/>
    <dgm:cxn modelId="{E1C22155-2833-49EE-894A-F2625EFA0344}" type="presOf" srcId="{EB2CEF72-0963-498A-98B6-C8AC974C4692}" destId="{4847F909-488B-480C-9781-7CEF10C320E0}" srcOrd="0" destOrd="0" presId="urn:microsoft.com/office/officeart/2005/8/layout/gear1"/>
    <dgm:cxn modelId="{15009157-DA0D-4367-A32B-88B4FF995443}" type="presOf" srcId="{7861B52F-034F-4424-BB00-759DFE7BFF37}" destId="{75F76E89-7A3D-45C6-9E94-7C16AFB3F896}" srcOrd="1" destOrd="0" presId="urn:microsoft.com/office/officeart/2005/8/layout/gear1"/>
    <dgm:cxn modelId="{66C5A868-B150-4798-9316-DB86D0C277F1}" type="presOf" srcId="{3226148B-F25D-4215-925F-C9AD0FFD1636}" destId="{0F46D3CE-8E1C-4804-B549-C1390A58E7A9}" srcOrd="0" destOrd="0" presId="urn:microsoft.com/office/officeart/2005/8/layout/gear1"/>
    <dgm:cxn modelId="{FA912377-FC65-4931-8878-60E7FCFD3994}" srcId="{8686339D-558B-4F0D-8411-C94ADA1209A3}" destId="{7861B52F-034F-4424-BB00-759DFE7BFF37}" srcOrd="2" destOrd="0" parTransId="{B382F221-E335-4B06-82CE-756D2E06443D}" sibTransId="{EB2CEF72-0963-498A-98B6-C8AC974C4692}"/>
    <dgm:cxn modelId="{8B313C80-0A05-4891-A0F4-F491023D9B7C}" type="presOf" srcId="{8C0AE056-02B8-4228-BB40-B095AEDC0D95}" destId="{7AE8B363-3604-49D5-AAE6-1EDD923D4B92}" srcOrd="0" destOrd="0" presId="urn:microsoft.com/office/officeart/2005/8/layout/gear1"/>
    <dgm:cxn modelId="{DCBF4680-0233-4267-8849-9DBF883F82DE}" srcId="{8686339D-558B-4F0D-8411-C94ADA1209A3}" destId="{3226148B-F25D-4215-925F-C9AD0FFD1636}" srcOrd="0" destOrd="0" parTransId="{E3BEFB6D-FDF0-46DC-80A6-5CE2EC8258E3}" sibTransId="{78898944-67C4-4154-A3AE-F27351AA517C}"/>
    <dgm:cxn modelId="{72874386-49D4-4CC5-A988-CEC603D1AD70}" srcId="{3226148B-F25D-4215-925F-C9AD0FFD1636}" destId="{D4B70202-7F01-4AB7-A33E-6F7161A8A221}" srcOrd="0" destOrd="0" parTransId="{330B9605-D19E-437E-A37F-5FDDEF933455}" sibTransId="{7821BE36-F30F-490A-8381-5AE5188BC372}"/>
    <dgm:cxn modelId="{F6D7C088-18CD-40B2-9F1C-5428298DC550}" type="presOf" srcId="{3226148B-F25D-4215-925F-C9AD0FFD1636}" destId="{C9EF9709-3F93-4C34-BA1B-04CA1F44E7FD}" srcOrd="1" destOrd="0" presId="urn:microsoft.com/office/officeart/2005/8/layout/gear1"/>
    <dgm:cxn modelId="{68844092-4702-4CE0-8000-AE9A01E1EF22}" srcId="{7861B52F-034F-4424-BB00-759DFE7BFF37}" destId="{98EBC0D1-173F-4B24-A893-7965DD55092E}" srcOrd="0" destOrd="0" parTransId="{42BC7AA2-DAE8-4BAD-8C33-C6D504716C1E}" sibTransId="{8816FA45-521F-49F3-A337-038B0848EF87}"/>
    <dgm:cxn modelId="{80FF2194-E34F-47EE-9FCA-CDCD797E23A6}" srcId="{7861B52F-034F-4424-BB00-759DFE7BFF37}" destId="{813CFBCD-CA90-40E0-A54C-05F929FDB91B}" srcOrd="1" destOrd="0" parTransId="{D9A6A24D-2A6B-4833-8991-FF11420473F1}" sibTransId="{6DC99E8C-76E9-4AFA-9DE8-401C9C5A4D57}"/>
    <dgm:cxn modelId="{FBCEF39B-1381-4B8F-BD13-12FE06F5F8F9}" srcId="{5AA72DF2-0657-48A6-B0F8-7C575A0556BF}" destId="{8C0AE056-02B8-4228-BB40-B095AEDC0D95}" srcOrd="0" destOrd="0" parTransId="{009856C6-1C5B-428E-8001-564CF4E4F695}" sibTransId="{08DCEC39-AE1A-4443-BA5A-F9709500468D}"/>
    <dgm:cxn modelId="{970088AE-C4EA-4A0C-B4DB-F8547544F084}" type="presOf" srcId="{78898944-67C4-4154-A3AE-F27351AA517C}" destId="{C3075FFB-0966-42B3-BD60-36D013CCFD1C}" srcOrd="0" destOrd="0" presId="urn:microsoft.com/office/officeart/2005/8/layout/gear1"/>
    <dgm:cxn modelId="{F649B1B1-8339-4101-88D8-3EF58E7CAB93}" type="presOf" srcId="{5AA72DF2-0657-48A6-B0F8-7C575A0556BF}" destId="{82E646E3-3C91-4DD8-9AFB-9601376C380B}" srcOrd="1" destOrd="0" presId="urn:microsoft.com/office/officeart/2005/8/layout/gear1"/>
    <dgm:cxn modelId="{6CC32BBB-50AA-48BC-87E3-1ADC6BDD6079}" type="presOf" srcId="{98EBC0D1-173F-4B24-A893-7965DD55092E}" destId="{36083F7E-F38D-417B-9106-2C35B5A8BFB3}" srcOrd="0" destOrd="0" presId="urn:microsoft.com/office/officeart/2005/8/layout/gear1"/>
    <dgm:cxn modelId="{93F3D1C5-3AF4-42AB-A2E6-6474BA775228}" type="presOf" srcId="{4F3F093B-EE3E-4F04-B063-30B36E420EE2}" destId="{718B6806-11F7-4743-BBED-6F9C74823FBC}" srcOrd="0" destOrd="0" presId="urn:microsoft.com/office/officeart/2005/8/layout/gear1"/>
    <dgm:cxn modelId="{2F7CF5C8-166E-4E54-BF05-9CD2D8907BEF}" type="presOf" srcId="{3226148B-F25D-4215-925F-C9AD0FFD1636}" destId="{D31A0874-0301-4D57-9AE3-3D4092E64C21}" srcOrd="2" destOrd="0" presId="urn:microsoft.com/office/officeart/2005/8/layout/gear1"/>
    <dgm:cxn modelId="{DDE73FD6-8FA0-4501-BEE8-61713FDBC68C}" type="presOf" srcId="{7861B52F-034F-4424-BB00-759DFE7BFF37}" destId="{4EE7E977-4A62-4796-825A-935AE3B2E8D5}" srcOrd="2" destOrd="0" presId="urn:microsoft.com/office/officeart/2005/8/layout/gear1"/>
    <dgm:cxn modelId="{72BB3DE2-766A-45E5-A16F-DCACC076A489}" type="presOf" srcId="{7861B52F-034F-4424-BB00-759DFE7BFF37}" destId="{E39720F6-A5F4-4886-B2A7-58B29C26B0D2}" srcOrd="3" destOrd="0" presId="urn:microsoft.com/office/officeart/2005/8/layout/gear1"/>
    <dgm:cxn modelId="{9C0E5BE4-20F5-4716-8AEE-BB5DD2590DEA}" type="presOf" srcId="{5AA72DF2-0657-48A6-B0F8-7C575A0556BF}" destId="{B4DB9B97-9B0A-4C7F-BE3C-CF52898972CF}" srcOrd="2" destOrd="0" presId="urn:microsoft.com/office/officeart/2005/8/layout/gear1"/>
    <dgm:cxn modelId="{BA5E54E7-26B5-4503-BCD5-20AD77FA86CC}" srcId="{8686339D-558B-4F0D-8411-C94ADA1209A3}" destId="{5AA72DF2-0657-48A6-B0F8-7C575A0556BF}" srcOrd="1" destOrd="0" parTransId="{097A1AB7-09A8-455F-8C6C-E252F0CABF00}" sibTransId="{4F3F093B-EE3E-4F04-B063-30B36E420EE2}"/>
    <dgm:cxn modelId="{7CD09CFB-5957-41FD-AE5F-FFAF4A285BF4}" type="presOf" srcId="{D4B70202-7F01-4AB7-A33E-6F7161A8A221}" destId="{B0242197-0E4E-4AF1-AB3E-943FEC830D8B}" srcOrd="0" destOrd="0" presId="urn:microsoft.com/office/officeart/2005/8/layout/gear1"/>
    <dgm:cxn modelId="{8BFAA0E6-5B90-4B80-85A2-74C33F77FD1D}" type="presParOf" srcId="{9A3E860A-834C-4891-BBCE-1A602F19BA36}" destId="{0F46D3CE-8E1C-4804-B549-C1390A58E7A9}" srcOrd="0" destOrd="0" presId="urn:microsoft.com/office/officeart/2005/8/layout/gear1"/>
    <dgm:cxn modelId="{44615BF9-5B4D-4027-8D76-9C5B8700DDD9}" type="presParOf" srcId="{9A3E860A-834C-4891-BBCE-1A602F19BA36}" destId="{C9EF9709-3F93-4C34-BA1B-04CA1F44E7FD}" srcOrd="1" destOrd="0" presId="urn:microsoft.com/office/officeart/2005/8/layout/gear1"/>
    <dgm:cxn modelId="{9E513E73-50AC-40FA-AD05-E26DE5C98FFB}" type="presParOf" srcId="{9A3E860A-834C-4891-BBCE-1A602F19BA36}" destId="{D31A0874-0301-4D57-9AE3-3D4092E64C21}" srcOrd="2" destOrd="0" presId="urn:microsoft.com/office/officeart/2005/8/layout/gear1"/>
    <dgm:cxn modelId="{F9A87C8F-E58C-44EC-8F2C-F05BCF14CD60}" type="presParOf" srcId="{9A3E860A-834C-4891-BBCE-1A602F19BA36}" destId="{B0242197-0E4E-4AF1-AB3E-943FEC830D8B}" srcOrd="3" destOrd="0" presId="urn:microsoft.com/office/officeart/2005/8/layout/gear1"/>
    <dgm:cxn modelId="{FFBB11D2-64F0-4BD2-8BC1-E6169287BCD1}" type="presParOf" srcId="{9A3E860A-834C-4891-BBCE-1A602F19BA36}" destId="{51925CC4-1DAC-43CE-A2D6-0B628095BE3D}" srcOrd="4" destOrd="0" presId="urn:microsoft.com/office/officeart/2005/8/layout/gear1"/>
    <dgm:cxn modelId="{97F09B89-9F05-4300-B13D-32AE3926D013}" type="presParOf" srcId="{9A3E860A-834C-4891-BBCE-1A602F19BA36}" destId="{82E646E3-3C91-4DD8-9AFB-9601376C380B}" srcOrd="5" destOrd="0" presId="urn:microsoft.com/office/officeart/2005/8/layout/gear1"/>
    <dgm:cxn modelId="{1737BAEF-8359-4F9D-9B72-6A5073DA1473}" type="presParOf" srcId="{9A3E860A-834C-4891-BBCE-1A602F19BA36}" destId="{B4DB9B97-9B0A-4C7F-BE3C-CF52898972CF}" srcOrd="6" destOrd="0" presId="urn:microsoft.com/office/officeart/2005/8/layout/gear1"/>
    <dgm:cxn modelId="{B2B55BDC-37F3-46C1-8EE7-27CE078E88D3}" type="presParOf" srcId="{9A3E860A-834C-4891-BBCE-1A602F19BA36}" destId="{7AE8B363-3604-49D5-AAE6-1EDD923D4B92}" srcOrd="7" destOrd="0" presId="urn:microsoft.com/office/officeart/2005/8/layout/gear1"/>
    <dgm:cxn modelId="{F1EB742C-ABFE-4A29-AE7A-102C4F047755}" type="presParOf" srcId="{9A3E860A-834C-4891-BBCE-1A602F19BA36}" destId="{E5413469-9E8D-4FED-B890-F0243D9EF814}" srcOrd="8" destOrd="0" presId="urn:microsoft.com/office/officeart/2005/8/layout/gear1"/>
    <dgm:cxn modelId="{08E724CF-C779-4510-ADF8-44AF6F661DA6}" type="presParOf" srcId="{9A3E860A-834C-4891-BBCE-1A602F19BA36}" destId="{75F76E89-7A3D-45C6-9E94-7C16AFB3F896}" srcOrd="9" destOrd="0" presId="urn:microsoft.com/office/officeart/2005/8/layout/gear1"/>
    <dgm:cxn modelId="{4E3AD4FF-47B4-42AA-B772-EBBD9B673164}" type="presParOf" srcId="{9A3E860A-834C-4891-BBCE-1A602F19BA36}" destId="{4EE7E977-4A62-4796-825A-935AE3B2E8D5}" srcOrd="10" destOrd="0" presId="urn:microsoft.com/office/officeart/2005/8/layout/gear1"/>
    <dgm:cxn modelId="{9350696F-D701-4B57-9346-BFC9EF33A6C4}" type="presParOf" srcId="{9A3E860A-834C-4891-BBCE-1A602F19BA36}" destId="{E39720F6-A5F4-4886-B2A7-58B29C26B0D2}" srcOrd="11" destOrd="0" presId="urn:microsoft.com/office/officeart/2005/8/layout/gear1"/>
    <dgm:cxn modelId="{F2966B35-A019-4DAB-B58E-83C8EF235454}" type="presParOf" srcId="{9A3E860A-834C-4891-BBCE-1A602F19BA36}" destId="{36083F7E-F38D-417B-9106-2C35B5A8BFB3}" srcOrd="12" destOrd="0" presId="urn:microsoft.com/office/officeart/2005/8/layout/gear1"/>
    <dgm:cxn modelId="{274BC9BC-CB01-45DE-9DA8-4A6FA0826F4F}" type="presParOf" srcId="{9A3E860A-834C-4891-BBCE-1A602F19BA36}" destId="{C3075FFB-0966-42B3-BD60-36D013CCFD1C}" srcOrd="13" destOrd="0" presId="urn:microsoft.com/office/officeart/2005/8/layout/gear1"/>
    <dgm:cxn modelId="{42A6CB0B-9F04-49A6-AB11-F4651DAA05D5}" type="presParOf" srcId="{9A3E860A-834C-4891-BBCE-1A602F19BA36}" destId="{718B6806-11F7-4743-BBED-6F9C74823FBC}" srcOrd="14" destOrd="0" presId="urn:microsoft.com/office/officeart/2005/8/layout/gear1"/>
    <dgm:cxn modelId="{64D086E3-92D7-4A84-A26B-7501DF145479}" type="presParOf" srcId="{9A3E860A-834C-4891-BBCE-1A602F19BA36}" destId="{4847F909-488B-480C-9781-7CEF10C320E0}"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96DC9-2CD4-4571-A464-C356BE8D904C}">
      <dsp:nvSpPr>
        <dsp:cNvPr id="0" name=""/>
        <dsp:cNvSpPr/>
      </dsp:nvSpPr>
      <dsp:spPr>
        <a:xfrm>
          <a:off x="0" y="480385"/>
          <a:ext cx="6589060" cy="932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11384" tIns="333248" rIns="51138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HS Operations &amp; Systems Intern</a:t>
          </a:r>
        </a:p>
        <a:p>
          <a:pPr marL="342900" lvl="2" indent="-171450" algn="l" defTabSz="711200">
            <a:lnSpc>
              <a:spcPct val="90000"/>
            </a:lnSpc>
            <a:spcBef>
              <a:spcPct val="0"/>
            </a:spcBef>
            <a:spcAft>
              <a:spcPct val="15000"/>
            </a:spcAft>
            <a:buChar char="•"/>
          </a:pPr>
          <a:r>
            <a:rPr lang="en-US" sz="1600" kern="1200"/>
            <a:t>Operations &amp; Business Support Team</a:t>
          </a:r>
        </a:p>
      </dsp:txBody>
      <dsp:txXfrm>
        <a:off x="0" y="480385"/>
        <a:ext cx="6589060" cy="932399"/>
      </dsp:txXfrm>
    </dsp:sp>
    <dsp:sp modelId="{2414175E-E945-4E75-B837-DC43CAB5350E}">
      <dsp:nvSpPr>
        <dsp:cNvPr id="0" name=""/>
        <dsp:cNvSpPr/>
      </dsp:nvSpPr>
      <dsp:spPr>
        <a:xfrm>
          <a:off x="329453" y="244225"/>
          <a:ext cx="4612341"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4336" tIns="0" rIns="174336"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t>My Position</a:t>
          </a:r>
        </a:p>
      </dsp:txBody>
      <dsp:txXfrm>
        <a:off x="352510" y="267282"/>
        <a:ext cx="4566227" cy="426206"/>
      </dsp:txXfrm>
    </dsp:sp>
    <dsp:sp modelId="{16E89CAC-1BF7-45FC-AAFA-D07D96567BC7}">
      <dsp:nvSpPr>
        <dsp:cNvPr id="0" name=""/>
        <dsp:cNvSpPr/>
      </dsp:nvSpPr>
      <dsp:spPr>
        <a:xfrm>
          <a:off x="0" y="1735344"/>
          <a:ext cx="6589060" cy="120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11384" tIns="333248" rIns="51138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Drake University, 2026</a:t>
          </a:r>
        </a:p>
        <a:p>
          <a:pPr marL="171450" lvl="1" indent="-171450" algn="l" defTabSz="711200">
            <a:lnSpc>
              <a:spcPct val="90000"/>
            </a:lnSpc>
            <a:spcBef>
              <a:spcPct val="0"/>
            </a:spcBef>
            <a:spcAft>
              <a:spcPct val="15000"/>
            </a:spcAft>
            <a:buChar char="•"/>
          </a:pPr>
          <a:r>
            <a:rPr lang="en-US" sz="1600" kern="1200"/>
            <a:t>BS Computer Science, Data Analytics, Artificial Intelligence</a:t>
          </a:r>
        </a:p>
        <a:p>
          <a:pPr marL="342900" lvl="2" indent="-171450" algn="l" defTabSz="711200">
            <a:lnSpc>
              <a:spcPct val="90000"/>
            </a:lnSpc>
            <a:spcBef>
              <a:spcPct val="0"/>
            </a:spcBef>
            <a:spcAft>
              <a:spcPct val="15000"/>
            </a:spcAft>
            <a:buChar char="•"/>
          </a:pPr>
          <a:r>
            <a:rPr lang="en-US" sz="1600" kern="1200"/>
            <a:t>Minor in Spanish</a:t>
          </a:r>
        </a:p>
      </dsp:txBody>
      <dsp:txXfrm>
        <a:off x="0" y="1735344"/>
        <a:ext cx="6589060" cy="1209599"/>
      </dsp:txXfrm>
    </dsp:sp>
    <dsp:sp modelId="{96291E52-2372-487E-8F9D-3668D4813ACC}">
      <dsp:nvSpPr>
        <dsp:cNvPr id="0" name=""/>
        <dsp:cNvSpPr/>
      </dsp:nvSpPr>
      <dsp:spPr>
        <a:xfrm>
          <a:off x="329453" y="1499184"/>
          <a:ext cx="4612341"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4336" tIns="0" rIns="174336" bIns="0" numCol="1" spcCol="1270" anchor="ctr" anchorCtr="0">
          <a:noAutofit/>
        </a:bodyPr>
        <a:lstStyle/>
        <a:p>
          <a:pPr marL="0" lvl="0" indent="0" algn="l" defTabSz="711200">
            <a:lnSpc>
              <a:spcPct val="90000"/>
            </a:lnSpc>
            <a:spcBef>
              <a:spcPct val="0"/>
            </a:spcBef>
            <a:spcAft>
              <a:spcPct val="35000"/>
            </a:spcAft>
            <a:buNone/>
          </a:pPr>
          <a:r>
            <a:rPr lang="en-US" sz="1600" kern="1200"/>
            <a:t>Education</a:t>
          </a:r>
        </a:p>
      </dsp:txBody>
      <dsp:txXfrm>
        <a:off x="352510" y="1522241"/>
        <a:ext cx="4566227" cy="426206"/>
      </dsp:txXfrm>
    </dsp:sp>
    <dsp:sp modelId="{2FD6ED66-9EA2-4682-B991-7782D27688AB}">
      <dsp:nvSpPr>
        <dsp:cNvPr id="0" name=""/>
        <dsp:cNvSpPr/>
      </dsp:nvSpPr>
      <dsp:spPr>
        <a:xfrm>
          <a:off x="0" y="3267504"/>
          <a:ext cx="6589060" cy="120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11384" tIns="333248" rIns="51138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From Olathe, KS</a:t>
          </a:r>
        </a:p>
        <a:p>
          <a:pPr marL="171450" lvl="1" indent="-171450" algn="l" defTabSz="711200">
            <a:lnSpc>
              <a:spcPct val="90000"/>
            </a:lnSpc>
            <a:spcBef>
              <a:spcPct val="0"/>
            </a:spcBef>
            <a:spcAft>
              <a:spcPct val="15000"/>
            </a:spcAft>
            <a:buChar char="•"/>
          </a:pPr>
          <a:r>
            <a:rPr lang="en-US" sz="1600" kern="1200"/>
            <a:t>3</a:t>
          </a:r>
          <a:r>
            <a:rPr lang="en-US" sz="1600" kern="1200" baseline="30000"/>
            <a:t>rd</a:t>
          </a:r>
          <a:r>
            <a:rPr lang="en-US" sz="1600" kern="1200"/>
            <a:t> Year Division I Athlete – Women’s Soccer</a:t>
          </a:r>
        </a:p>
        <a:p>
          <a:pPr marL="171450" lvl="1" indent="-171450" algn="l" defTabSz="711200">
            <a:lnSpc>
              <a:spcPct val="90000"/>
            </a:lnSpc>
            <a:spcBef>
              <a:spcPct val="0"/>
            </a:spcBef>
            <a:spcAft>
              <a:spcPct val="15000"/>
            </a:spcAft>
            <a:buChar char="•"/>
          </a:pPr>
          <a:r>
            <a:rPr lang="en-US" sz="1600" kern="1200"/>
            <a:t>CS and Math Tutor</a:t>
          </a:r>
        </a:p>
      </dsp:txBody>
      <dsp:txXfrm>
        <a:off x="0" y="3267504"/>
        <a:ext cx="6589060" cy="1209599"/>
      </dsp:txXfrm>
    </dsp:sp>
    <dsp:sp modelId="{103BADBA-00A5-497C-BF40-73E4F18478E0}">
      <dsp:nvSpPr>
        <dsp:cNvPr id="0" name=""/>
        <dsp:cNvSpPr/>
      </dsp:nvSpPr>
      <dsp:spPr>
        <a:xfrm>
          <a:off x="329453" y="3031344"/>
          <a:ext cx="4612341"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4336" tIns="0" rIns="174336" bIns="0" numCol="1" spcCol="1270" anchor="ctr" anchorCtr="0">
          <a:noAutofit/>
        </a:bodyPr>
        <a:lstStyle/>
        <a:p>
          <a:pPr marL="0" lvl="0" indent="0" algn="l" defTabSz="711200">
            <a:lnSpc>
              <a:spcPct val="90000"/>
            </a:lnSpc>
            <a:spcBef>
              <a:spcPct val="0"/>
            </a:spcBef>
            <a:spcAft>
              <a:spcPct val="35000"/>
            </a:spcAft>
            <a:buNone/>
          </a:pPr>
          <a:r>
            <a:rPr lang="en-US" sz="1600" kern="1200"/>
            <a:t>About Me</a:t>
          </a:r>
        </a:p>
      </dsp:txBody>
      <dsp:txXfrm>
        <a:off x="352510" y="3054401"/>
        <a:ext cx="4566227"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7915F-E3A6-408D-8C80-1A83845D254A}">
      <dsp:nvSpPr>
        <dsp:cNvPr id="0" name=""/>
        <dsp:cNvSpPr/>
      </dsp:nvSpPr>
      <dsp:spPr>
        <a:xfrm rot="10800000">
          <a:off x="0" y="0"/>
          <a:ext cx="4540040" cy="807834"/>
        </a:xfrm>
        <a:prstGeom prst="trapezoid">
          <a:avLst>
            <a:gd name="adj" fmla="val 55040"/>
          </a:avLst>
        </a:prstGeom>
        <a:solidFill>
          <a:schemeClr val="accent1"/>
        </a:solidFill>
        <a:ln w="2540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rPr>
            <a:t>Group</a:t>
          </a:r>
          <a:endParaRPr lang="en-US" sz="2400" b="1" i="1" kern="1200">
            <a:solidFill>
              <a:schemeClr val="bg1"/>
            </a:solidFill>
          </a:endParaRPr>
        </a:p>
      </dsp:txBody>
      <dsp:txXfrm rot="-10800000">
        <a:off x="794506" y="0"/>
        <a:ext cx="2951026" cy="807834"/>
      </dsp:txXfrm>
    </dsp:sp>
    <dsp:sp modelId="{F6143654-F7EA-474A-8095-9D8A9F86AEEC}">
      <dsp:nvSpPr>
        <dsp:cNvPr id="0" name=""/>
        <dsp:cNvSpPr/>
      </dsp:nvSpPr>
      <dsp:spPr>
        <a:xfrm rot="10800000">
          <a:off x="444628" y="807834"/>
          <a:ext cx="3650782" cy="1105501"/>
        </a:xfrm>
        <a:prstGeom prst="trapezoid">
          <a:avLst>
            <a:gd name="adj" fmla="val 550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rPr>
            <a:t>Plan</a:t>
          </a:r>
          <a:endParaRPr lang="en-US" sz="2400" b="1" i="1" kern="1200">
            <a:solidFill>
              <a:schemeClr val="bg1"/>
            </a:solidFill>
          </a:endParaRPr>
        </a:p>
      </dsp:txBody>
      <dsp:txXfrm rot="-10800000">
        <a:off x="1083515" y="807834"/>
        <a:ext cx="2373008" cy="1105501"/>
      </dsp:txXfrm>
    </dsp:sp>
    <dsp:sp modelId="{E3D4D136-2170-4508-B39A-38F029AA8C1A}">
      <dsp:nvSpPr>
        <dsp:cNvPr id="0" name=""/>
        <dsp:cNvSpPr/>
      </dsp:nvSpPr>
      <dsp:spPr>
        <a:xfrm rot="10800000">
          <a:off x="1053092" y="1913335"/>
          <a:ext cx="2433854" cy="1105501"/>
        </a:xfrm>
        <a:prstGeom prst="trapezoid">
          <a:avLst>
            <a:gd name="adj" fmla="val 550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rPr>
            <a:t>WID</a:t>
          </a:r>
          <a:endParaRPr lang="en-US" sz="2400" b="1" i="1" kern="1200">
            <a:solidFill>
              <a:schemeClr val="bg1"/>
            </a:solidFill>
          </a:endParaRPr>
        </a:p>
      </dsp:txBody>
      <dsp:txXfrm rot="-10800000">
        <a:off x="1479017" y="1913335"/>
        <a:ext cx="1582005" cy="1105501"/>
      </dsp:txXfrm>
    </dsp:sp>
    <dsp:sp modelId="{81FCB579-3B95-48D3-9FB0-96535BDD6B3E}">
      <dsp:nvSpPr>
        <dsp:cNvPr id="0" name=""/>
        <dsp:cNvSpPr/>
      </dsp:nvSpPr>
      <dsp:spPr>
        <a:xfrm rot="10800000">
          <a:off x="1661556" y="3018837"/>
          <a:ext cx="1216927" cy="1105501"/>
        </a:xfrm>
        <a:prstGeom prst="trapezoid">
          <a:avLst>
            <a:gd name="adj" fmla="val 550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rPr>
            <a:t>IOI</a:t>
          </a:r>
          <a:endParaRPr lang="en-US" sz="2400" b="1" i="1" kern="1200">
            <a:solidFill>
              <a:schemeClr val="bg1"/>
            </a:solidFill>
          </a:endParaRPr>
        </a:p>
      </dsp:txBody>
      <dsp:txXfrm rot="-10800000">
        <a:off x="1661556" y="3018837"/>
        <a:ext cx="1216927" cy="11055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A0BBD-91B7-4078-B135-FA90BE01DBE8}">
      <dsp:nvSpPr>
        <dsp:cNvPr id="0" name=""/>
        <dsp:cNvSpPr/>
      </dsp:nvSpPr>
      <dsp:spPr>
        <a:xfrm>
          <a:off x="7143" y="2068777"/>
          <a:ext cx="2135187" cy="12811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Coverage loaded in EVBI</a:t>
          </a:r>
        </a:p>
      </dsp:txBody>
      <dsp:txXfrm>
        <a:off x="44665" y="2106299"/>
        <a:ext cx="2060143" cy="1206068"/>
      </dsp:txXfrm>
    </dsp:sp>
    <dsp:sp modelId="{5859E7C7-DCF6-4817-9480-E13DCE1715D2}">
      <dsp:nvSpPr>
        <dsp:cNvPr id="0" name=""/>
        <dsp:cNvSpPr/>
      </dsp:nvSpPr>
      <dsp:spPr>
        <a:xfrm>
          <a:off x="2355850" y="2444570"/>
          <a:ext cx="452659" cy="52952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2550475"/>
        <a:ext cx="316861" cy="317716"/>
      </dsp:txXfrm>
    </dsp:sp>
    <dsp:sp modelId="{3F2D5324-FB63-4BAB-BCFA-97EA09F65678}">
      <dsp:nvSpPr>
        <dsp:cNvPr id="0" name=""/>
        <dsp:cNvSpPr/>
      </dsp:nvSpPr>
      <dsp:spPr>
        <a:xfrm>
          <a:off x="2996406" y="2068777"/>
          <a:ext cx="2135187" cy="12811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Coverage added to IOI</a:t>
          </a:r>
        </a:p>
      </dsp:txBody>
      <dsp:txXfrm>
        <a:off x="3033928" y="2106299"/>
        <a:ext cx="2060143" cy="1206068"/>
      </dsp:txXfrm>
    </dsp:sp>
    <dsp:sp modelId="{4430A08C-B91E-4049-9E04-973AF0F0689D}">
      <dsp:nvSpPr>
        <dsp:cNvPr id="0" name=""/>
        <dsp:cNvSpPr/>
      </dsp:nvSpPr>
      <dsp:spPr>
        <a:xfrm>
          <a:off x="5345112" y="2444570"/>
          <a:ext cx="452659" cy="52952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2550475"/>
        <a:ext cx="316861" cy="317716"/>
      </dsp:txXfrm>
    </dsp:sp>
    <dsp:sp modelId="{4F58A446-D392-4557-B8B1-5FD9915EBCF4}">
      <dsp:nvSpPr>
        <dsp:cNvPr id="0" name=""/>
        <dsp:cNvSpPr/>
      </dsp:nvSpPr>
      <dsp:spPr>
        <a:xfrm>
          <a:off x="5985668" y="2068777"/>
          <a:ext cx="2135187" cy="12811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Temp and IOI merge</a:t>
          </a:r>
        </a:p>
      </dsp:txBody>
      <dsp:txXfrm>
        <a:off x="6023190" y="2106299"/>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E16C-2379-4311-BDC0-C24B34975451}">
      <dsp:nvSpPr>
        <dsp:cNvPr id="0" name=""/>
        <dsp:cNvSpPr/>
      </dsp:nvSpPr>
      <dsp:spPr>
        <a:xfrm>
          <a:off x="3095624" y="232"/>
          <a:ext cx="1936750" cy="12588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Testing Meetings</a:t>
          </a:r>
        </a:p>
        <a:p>
          <a:pPr marL="114300" lvl="1" indent="-114300" algn="l" defTabSz="533400">
            <a:lnSpc>
              <a:spcPct val="90000"/>
            </a:lnSpc>
            <a:spcBef>
              <a:spcPct val="0"/>
            </a:spcBef>
            <a:spcAft>
              <a:spcPct val="15000"/>
            </a:spcAft>
            <a:buChar char="•"/>
          </a:pPr>
          <a:r>
            <a:rPr lang="en-US" sz="1200" kern="1200"/>
            <a:t>Check in with third party individuals who are testing</a:t>
          </a:r>
        </a:p>
      </dsp:txBody>
      <dsp:txXfrm>
        <a:off x="3157078" y="61686"/>
        <a:ext cx="1813842" cy="1135979"/>
      </dsp:txXfrm>
    </dsp:sp>
    <dsp:sp modelId="{348865DF-0FC7-4ACB-8A03-29C6FCC97B48}">
      <dsp:nvSpPr>
        <dsp:cNvPr id="0" name=""/>
        <dsp:cNvSpPr/>
      </dsp:nvSpPr>
      <dsp:spPr>
        <a:xfrm>
          <a:off x="1984342" y="629676"/>
          <a:ext cx="4159314" cy="4159314"/>
        </a:xfrm>
        <a:custGeom>
          <a:avLst/>
          <a:gdLst/>
          <a:ahLst/>
          <a:cxnLst/>
          <a:rect l="0" t="0" r="0" b="0"/>
          <a:pathLst>
            <a:path>
              <a:moveTo>
                <a:pt x="3061980" y="246622"/>
              </a:moveTo>
              <a:arcTo wR="2079657" hR="2079657" stAng="17891212" swAng="2625610"/>
            </a:path>
          </a:pathLst>
        </a:custGeom>
        <a:noFill/>
        <a:ln w="1270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1F22132-6DB6-4B2A-9217-601BB6417099}">
      <dsp:nvSpPr>
        <dsp:cNvPr id="0" name=""/>
        <dsp:cNvSpPr/>
      </dsp:nvSpPr>
      <dsp:spPr>
        <a:xfrm>
          <a:off x="5175282" y="2079889"/>
          <a:ext cx="1936750" cy="12588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Tech Calls</a:t>
          </a:r>
        </a:p>
        <a:p>
          <a:pPr marL="114300" lvl="1" indent="-114300" algn="l" defTabSz="533400">
            <a:lnSpc>
              <a:spcPct val="90000"/>
            </a:lnSpc>
            <a:spcBef>
              <a:spcPct val="0"/>
            </a:spcBef>
            <a:spcAft>
              <a:spcPct val="15000"/>
            </a:spcAft>
            <a:buChar char="•"/>
          </a:pPr>
          <a:r>
            <a:rPr lang="en-US" sz="1200" kern="1200"/>
            <a:t>What technical defects have been identified and how can they be resolved?</a:t>
          </a:r>
        </a:p>
      </dsp:txBody>
      <dsp:txXfrm>
        <a:off x="5236736" y="2141343"/>
        <a:ext cx="1813842" cy="1135979"/>
      </dsp:txXfrm>
    </dsp:sp>
    <dsp:sp modelId="{1D67FAE5-B30E-4BF3-8DD5-E80CAE495240}">
      <dsp:nvSpPr>
        <dsp:cNvPr id="0" name=""/>
        <dsp:cNvSpPr/>
      </dsp:nvSpPr>
      <dsp:spPr>
        <a:xfrm>
          <a:off x="1984342" y="629676"/>
          <a:ext cx="4159314" cy="4159314"/>
        </a:xfrm>
        <a:custGeom>
          <a:avLst/>
          <a:gdLst/>
          <a:ahLst/>
          <a:cxnLst/>
          <a:rect l="0" t="0" r="0" b="0"/>
          <a:pathLst>
            <a:path>
              <a:moveTo>
                <a:pt x="4056933" y="2724134"/>
              </a:moveTo>
              <a:arcTo wR="2079657" hR="2079657" stAng="1083178" swAng="2625610"/>
            </a:path>
          </a:pathLst>
        </a:custGeom>
        <a:noFill/>
        <a:ln w="1270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A2B374-A798-4CA2-AD56-E9AA242E10D4}">
      <dsp:nvSpPr>
        <dsp:cNvPr id="0" name=""/>
        <dsp:cNvSpPr/>
      </dsp:nvSpPr>
      <dsp:spPr>
        <a:xfrm>
          <a:off x="3095625" y="4159546"/>
          <a:ext cx="1936750" cy="12588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Advisor Testing</a:t>
          </a:r>
        </a:p>
        <a:p>
          <a:pPr marL="114300" lvl="1" indent="-114300" algn="l" defTabSz="533400">
            <a:lnSpc>
              <a:spcPct val="90000"/>
            </a:lnSpc>
            <a:spcBef>
              <a:spcPct val="0"/>
            </a:spcBef>
            <a:spcAft>
              <a:spcPct val="15000"/>
            </a:spcAft>
            <a:buChar char="•"/>
          </a:pPr>
          <a:r>
            <a:rPr lang="en-US" sz="1200" kern="1200"/>
            <a:t>Functional business testing by subject matter experts</a:t>
          </a:r>
        </a:p>
      </dsp:txBody>
      <dsp:txXfrm>
        <a:off x="3157079" y="4221000"/>
        <a:ext cx="1813842" cy="1135979"/>
      </dsp:txXfrm>
    </dsp:sp>
    <dsp:sp modelId="{D1965561-2AD7-43E0-B6DF-259417768C30}">
      <dsp:nvSpPr>
        <dsp:cNvPr id="0" name=""/>
        <dsp:cNvSpPr/>
      </dsp:nvSpPr>
      <dsp:spPr>
        <a:xfrm>
          <a:off x="1984342" y="629676"/>
          <a:ext cx="4159314" cy="4159314"/>
        </a:xfrm>
        <a:custGeom>
          <a:avLst/>
          <a:gdLst/>
          <a:ahLst/>
          <a:cxnLst/>
          <a:rect l="0" t="0" r="0" b="0"/>
          <a:pathLst>
            <a:path>
              <a:moveTo>
                <a:pt x="1097333" y="3912691"/>
              </a:moveTo>
              <a:arcTo wR="2079657" hR="2079657" stAng="7091212" swAng="2625610"/>
            </a:path>
          </a:pathLst>
        </a:custGeom>
        <a:noFill/>
        <a:ln w="1270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E1E224-25F9-4CB7-81A5-8946EEF2A30A}">
      <dsp:nvSpPr>
        <dsp:cNvPr id="0" name=""/>
        <dsp:cNvSpPr/>
      </dsp:nvSpPr>
      <dsp:spPr>
        <a:xfrm>
          <a:off x="1015967" y="2079889"/>
          <a:ext cx="1936750" cy="12588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Coffee Chat</a:t>
          </a:r>
        </a:p>
        <a:p>
          <a:pPr marL="114300" lvl="1" indent="-114300" algn="l" defTabSz="533400">
            <a:lnSpc>
              <a:spcPct val="90000"/>
            </a:lnSpc>
            <a:spcBef>
              <a:spcPct val="0"/>
            </a:spcBef>
            <a:spcAft>
              <a:spcPct val="15000"/>
            </a:spcAft>
            <a:buChar char="•"/>
          </a:pPr>
          <a:r>
            <a:rPr lang="en-US" sz="1200" kern="1200"/>
            <a:t>Strategy and planning for advisors</a:t>
          </a:r>
        </a:p>
      </dsp:txBody>
      <dsp:txXfrm>
        <a:off x="1077421" y="2141343"/>
        <a:ext cx="1813842" cy="1135979"/>
      </dsp:txXfrm>
    </dsp:sp>
    <dsp:sp modelId="{6B83FD2F-637E-467B-9967-4DA149155279}">
      <dsp:nvSpPr>
        <dsp:cNvPr id="0" name=""/>
        <dsp:cNvSpPr/>
      </dsp:nvSpPr>
      <dsp:spPr>
        <a:xfrm>
          <a:off x="1984342" y="629676"/>
          <a:ext cx="4159314" cy="4159314"/>
        </a:xfrm>
        <a:custGeom>
          <a:avLst/>
          <a:gdLst/>
          <a:ahLst/>
          <a:cxnLst/>
          <a:rect l="0" t="0" r="0" b="0"/>
          <a:pathLst>
            <a:path>
              <a:moveTo>
                <a:pt x="102380" y="1435179"/>
              </a:moveTo>
              <a:arcTo wR="2079657" hR="2079657" stAng="11883178" swAng="2625610"/>
            </a:path>
          </a:pathLst>
        </a:custGeom>
        <a:noFill/>
        <a:ln w="1270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6D3CE-8E1C-4804-B549-C1390A58E7A9}">
      <dsp:nvSpPr>
        <dsp:cNvPr id="0" name=""/>
        <dsp:cNvSpPr/>
      </dsp:nvSpPr>
      <dsp:spPr>
        <a:xfrm>
          <a:off x="3793066" y="2438400"/>
          <a:ext cx="2980266" cy="2980266"/>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Data Architecture</a:t>
          </a:r>
        </a:p>
      </dsp:txBody>
      <dsp:txXfrm>
        <a:off x="4392232" y="3136513"/>
        <a:ext cx="1781934" cy="1531918"/>
      </dsp:txXfrm>
    </dsp:sp>
    <dsp:sp modelId="{B0242197-0E4E-4AF1-AB3E-943FEC830D8B}">
      <dsp:nvSpPr>
        <dsp:cNvPr id="0" name=""/>
        <dsp:cNvSpPr/>
      </dsp:nvSpPr>
      <dsp:spPr>
        <a:xfrm>
          <a:off x="3413759" y="4280746"/>
          <a:ext cx="1896533" cy="11379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t>Who is consuming your data and how are they using it?</a:t>
          </a:r>
        </a:p>
      </dsp:txBody>
      <dsp:txXfrm>
        <a:off x="3447088" y="4314075"/>
        <a:ext cx="1829875" cy="1071262"/>
      </dsp:txXfrm>
    </dsp:sp>
    <dsp:sp modelId="{51925CC4-1DAC-43CE-A2D6-0B628095BE3D}">
      <dsp:nvSpPr>
        <dsp:cNvPr id="0" name=""/>
        <dsp:cNvSpPr/>
      </dsp:nvSpPr>
      <dsp:spPr>
        <a:xfrm>
          <a:off x="2059093" y="1733973"/>
          <a:ext cx="2167466" cy="216746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System Configuration</a:t>
          </a:r>
        </a:p>
      </dsp:txBody>
      <dsp:txXfrm>
        <a:off x="2604759" y="2282937"/>
        <a:ext cx="1076134" cy="1069538"/>
      </dsp:txXfrm>
    </dsp:sp>
    <dsp:sp modelId="{7AE8B363-3604-49D5-AAE6-1EDD923D4B92}">
      <dsp:nvSpPr>
        <dsp:cNvPr id="0" name=""/>
        <dsp:cNvSpPr/>
      </dsp:nvSpPr>
      <dsp:spPr>
        <a:xfrm>
          <a:off x="1354666" y="3142826"/>
          <a:ext cx="1896533" cy="11379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a:t>Start to finish process – testing, maintenance</a:t>
          </a:r>
        </a:p>
      </dsp:txBody>
      <dsp:txXfrm>
        <a:off x="1387995" y="3176155"/>
        <a:ext cx="1829875" cy="1071262"/>
      </dsp:txXfrm>
    </dsp:sp>
    <dsp:sp modelId="{E5413469-9E8D-4FED-B890-F0243D9EF814}">
      <dsp:nvSpPr>
        <dsp:cNvPr id="0" name=""/>
        <dsp:cNvSpPr/>
      </dsp:nvSpPr>
      <dsp:spPr>
        <a:xfrm rot="20700000">
          <a:off x="3273095" y="238642"/>
          <a:ext cx="2123675" cy="2123675"/>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a:t>Relationships Between Data</a:t>
          </a:r>
        </a:p>
      </dsp:txBody>
      <dsp:txXfrm rot="-20700000">
        <a:off x="3738879" y="704426"/>
        <a:ext cx="1192106" cy="1192106"/>
      </dsp:txXfrm>
    </dsp:sp>
    <dsp:sp modelId="{36083F7E-F38D-417B-9106-2C35B5A8BFB3}">
      <dsp:nvSpPr>
        <dsp:cNvPr id="0" name=""/>
        <dsp:cNvSpPr/>
      </dsp:nvSpPr>
      <dsp:spPr>
        <a:xfrm>
          <a:off x="4876800" y="704426"/>
          <a:ext cx="1896533" cy="11379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a:t>EVBI and Jiva</a:t>
          </a:r>
        </a:p>
        <a:p>
          <a:pPr marL="171450" lvl="1" indent="-171450" algn="l" defTabSz="711200">
            <a:lnSpc>
              <a:spcPct val="90000"/>
            </a:lnSpc>
            <a:spcBef>
              <a:spcPct val="0"/>
            </a:spcBef>
            <a:spcAft>
              <a:spcPct val="15000"/>
            </a:spcAft>
            <a:buChar char="•"/>
          </a:pPr>
          <a:r>
            <a:rPr lang="en-US" sz="1600" kern="1200"/>
            <a:t>‘Trash in trash out’</a:t>
          </a:r>
        </a:p>
      </dsp:txBody>
      <dsp:txXfrm>
        <a:off x="4910129" y="737755"/>
        <a:ext cx="1829875" cy="1071262"/>
      </dsp:txXfrm>
    </dsp:sp>
    <dsp:sp modelId="{C3075FFB-0966-42B3-BD60-36D013CCFD1C}">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8B6806-11F7-4743-BBED-6F9C74823FBC}">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847F909-488B-480C-9781-7CEF10C320E0}">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AA87B-CB29-4CD4-B7A9-B600113096FF}" type="datetimeFigureOut">
              <a:t>9/12/24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D534B-069A-4EA1-9BA2-22EB745421D1}" type="slidenum">
              <a:t>‹#›</a:t>
            </a:fld>
            <a:endParaRPr lang="en-US"/>
          </a:p>
        </p:txBody>
      </p:sp>
    </p:spTree>
    <p:extLst>
      <p:ext uri="{BB962C8B-B14F-4D97-AF65-F5344CB8AC3E}">
        <p14:creationId xmlns:p14="http://schemas.microsoft.com/office/powerpoint/2010/main" val="176986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A0793-8552-449D-85B5-0095BD3B069D}" type="slidenum">
              <a:rPr lang="en-US" smtClean="0"/>
              <a:t>2</a:t>
            </a:fld>
            <a:endParaRPr lang="en-US"/>
          </a:p>
        </p:txBody>
      </p:sp>
    </p:spTree>
    <p:extLst>
      <p:ext uri="{BB962C8B-B14F-4D97-AF65-F5344CB8AC3E}">
        <p14:creationId xmlns:p14="http://schemas.microsoft.com/office/powerpoint/2010/main" val="68071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 Identifies the company</a:t>
            </a:r>
          </a:p>
          <a:p>
            <a:endParaRPr lang="en-US"/>
          </a:p>
          <a:p>
            <a:r>
              <a:rPr lang="en-US"/>
              <a:t>Plan identifies the specific policy selected</a:t>
            </a:r>
          </a:p>
          <a:p>
            <a:endParaRPr lang="en-US"/>
          </a:p>
          <a:p>
            <a:r>
              <a:rPr lang="en-US"/>
              <a:t>WID identifies members covered by the policy holder</a:t>
            </a:r>
          </a:p>
          <a:p>
            <a:endParaRPr lang="en-US"/>
          </a:p>
          <a:p>
            <a:r>
              <a:rPr lang="en-US"/>
              <a:t>IOI identifies the unique member</a:t>
            </a:r>
          </a:p>
        </p:txBody>
      </p:sp>
      <p:sp>
        <p:nvSpPr>
          <p:cNvPr id="4" name="Slide Number Placeholder 3"/>
          <p:cNvSpPr>
            <a:spLocks noGrp="1"/>
          </p:cNvSpPr>
          <p:nvPr>
            <p:ph type="sldNum" sz="quarter" idx="5"/>
          </p:nvPr>
        </p:nvSpPr>
        <p:spPr/>
        <p:txBody>
          <a:bodyPr/>
          <a:lstStyle/>
          <a:p>
            <a:fld id="{1C0A0793-8552-449D-85B5-0095BD3B069D}" type="slidenum">
              <a:rPr lang="en-US" smtClean="0"/>
              <a:t>7</a:t>
            </a:fld>
            <a:endParaRPr lang="en-US"/>
          </a:p>
        </p:txBody>
      </p:sp>
    </p:spTree>
    <p:extLst>
      <p:ext uri="{BB962C8B-B14F-4D97-AF65-F5344CB8AC3E}">
        <p14:creationId xmlns:p14="http://schemas.microsoft.com/office/powerpoint/2010/main" val="392220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A0793-8552-449D-85B5-0095BD3B069D}" type="slidenum">
              <a:rPr lang="en-US" smtClean="0"/>
              <a:t>8</a:t>
            </a:fld>
            <a:endParaRPr lang="en-US"/>
          </a:p>
        </p:txBody>
      </p:sp>
    </p:spTree>
    <p:extLst>
      <p:ext uri="{BB962C8B-B14F-4D97-AF65-F5344CB8AC3E}">
        <p14:creationId xmlns:p14="http://schemas.microsoft.com/office/powerpoint/2010/main" val="3279202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A0793-8552-449D-85B5-0095BD3B069D}" type="slidenum">
              <a:rPr lang="en-US" smtClean="0"/>
              <a:t>12</a:t>
            </a:fld>
            <a:endParaRPr lang="en-US"/>
          </a:p>
        </p:txBody>
      </p:sp>
    </p:spTree>
    <p:extLst>
      <p:ext uri="{BB962C8B-B14F-4D97-AF65-F5344CB8AC3E}">
        <p14:creationId xmlns:p14="http://schemas.microsoft.com/office/powerpoint/2010/main" val="228020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A0793-8552-449D-85B5-0095BD3B069D}" type="slidenum">
              <a:rPr lang="en-US" smtClean="0"/>
              <a:t>14</a:t>
            </a:fld>
            <a:endParaRPr lang="en-US"/>
          </a:p>
        </p:txBody>
      </p:sp>
    </p:spTree>
    <p:extLst>
      <p:ext uri="{BB962C8B-B14F-4D97-AF65-F5344CB8AC3E}">
        <p14:creationId xmlns:p14="http://schemas.microsoft.com/office/powerpoint/2010/main" val="2343172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A0793-8552-449D-85B5-0095BD3B069D}" type="slidenum">
              <a:rPr lang="en-US" smtClean="0"/>
              <a:t>16</a:t>
            </a:fld>
            <a:endParaRPr lang="en-US"/>
          </a:p>
        </p:txBody>
      </p:sp>
    </p:spTree>
    <p:extLst>
      <p:ext uri="{BB962C8B-B14F-4D97-AF65-F5344CB8AC3E}">
        <p14:creationId xmlns:p14="http://schemas.microsoft.com/office/powerpoint/2010/main" val="355256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D5CFBE-5CD2-47B8-804A-AAB2C51466D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0BC005D0-3F86-449A-934B-B7D3BDDD17A0}"/>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6" name="Text Placeholder 5">
            <a:extLst>
              <a:ext uri="{FF2B5EF4-FFF2-40B4-BE49-F238E27FC236}">
                <a16:creationId xmlns:a16="http://schemas.microsoft.com/office/drawing/2014/main" id="{3F81C3B4-EDB7-4924-89FC-0147F53CBC86}"/>
              </a:ext>
            </a:extLst>
          </p:cNvPr>
          <p:cNvSpPr>
            <a:spLocks noGrp="1"/>
          </p:cNvSpPr>
          <p:nvPr>
            <p:ph type="body" sz="quarter" idx="12" hasCustomPrompt="1"/>
          </p:nvPr>
        </p:nvSpPr>
        <p:spPr>
          <a:xfrm>
            <a:off x="822960" y="914400"/>
            <a:ext cx="10882313" cy="973183"/>
          </a:xfrm>
          <a:prstGeom prst="rect">
            <a:avLst/>
          </a:prstGeom>
        </p:spPr>
        <p:txBody>
          <a:bodyPr lIns="0" tIns="0" rIns="0" bIns="0"/>
          <a:lstStyle>
            <a:lvl1pPr marL="0" indent="0">
              <a:lnSpc>
                <a:spcPts val="3800"/>
              </a:lnSpc>
              <a:spcBef>
                <a:spcPts val="0"/>
              </a:spcBef>
              <a:buFontTx/>
              <a:buNone/>
              <a:defRPr lang="en-US" sz="3600" b="1" kern="1200" cap="none" spc="-50" baseline="0" dirty="0">
                <a:solidFill>
                  <a:schemeClr val="accent2"/>
                </a:solidFill>
                <a:latin typeface="+mj-lt"/>
                <a:ea typeface="+mn-ea"/>
                <a:cs typeface="+mn-cs"/>
              </a:defRPr>
            </a:lvl1pPr>
            <a:lvl2pPr marL="0" indent="0">
              <a:lnSpc>
                <a:spcPts val="2100"/>
              </a:lnSpc>
              <a:spcBef>
                <a:spcPts val="600"/>
              </a:spcBef>
              <a:buFontTx/>
              <a:buNone/>
              <a:defRPr lang="en-US" sz="2000" b="1" kern="1200" spc="0" baseline="0" dirty="0">
                <a:solidFill>
                  <a:srgbClr val="93939A"/>
                </a:solidFill>
                <a:latin typeface="+mj-lt"/>
                <a:ea typeface="+mn-ea"/>
                <a:cs typeface="+mn-cs"/>
              </a:defRPr>
            </a:lvl2pPr>
          </a:lstStyle>
          <a:p>
            <a:pPr marL="0" lvl="0" indent="0" algn="l" defTabSz="914400" rtl="0" eaLnBrk="1" latinLnBrk="0" hangingPunct="1">
              <a:lnSpc>
                <a:spcPts val="4000"/>
              </a:lnSpc>
              <a:spcBef>
                <a:spcPts val="1000"/>
              </a:spcBef>
              <a:buFontTx/>
              <a:buNone/>
            </a:pPr>
            <a:r>
              <a:rPr lang="en-US"/>
              <a:t>One-line sentence case title goes here.</a:t>
            </a:r>
          </a:p>
          <a:p>
            <a:pPr lvl="1"/>
            <a:r>
              <a:rPr lang="en-US"/>
              <a:t>The second level is a subhead. Use list level button to create.</a:t>
            </a:r>
          </a:p>
        </p:txBody>
      </p:sp>
    </p:spTree>
    <p:custDataLst>
      <p:tags r:id="rId1"/>
    </p:custDataLst>
    <p:extLst>
      <p:ext uri="{BB962C8B-B14F-4D97-AF65-F5344CB8AC3E}">
        <p14:creationId xmlns:p14="http://schemas.microsoft.com/office/powerpoint/2010/main" val="3307059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dark blue">
    <p:bg>
      <p:bgPr>
        <a:solidFill>
          <a:srgbClr val="4A7390"/>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C151879-77B4-4C16-9D18-CC39925C068E}"/>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89417BD8-CFAC-4A01-AF60-C549B38FC6DB}"/>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7" name="Text Placeholder 6">
            <a:extLst>
              <a:ext uri="{FF2B5EF4-FFF2-40B4-BE49-F238E27FC236}">
                <a16:creationId xmlns:a16="http://schemas.microsoft.com/office/drawing/2014/main" id="{1C05F03C-C4EA-473E-ABAC-8A31629FCF26}"/>
              </a:ext>
            </a:extLst>
          </p:cNvPr>
          <p:cNvSpPr>
            <a:spLocks noGrp="1"/>
          </p:cNvSpPr>
          <p:nvPr>
            <p:ph type="body" sz="quarter" idx="14" hasCustomPrompt="1"/>
          </p:nvPr>
        </p:nvSpPr>
        <p:spPr>
          <a:xfrm>
            <a:off x="594819" y="2130551"/>
            <a:ext cx="11006051" cy="2696629"/>
          </a:xfrm>
          <a:prstGeom prst="rect">
            <a:avLst/>
          </a:prstGeom>
        </p:spPr>
        <p:txBody>
          <a:bodyPr/>
          <a:lstStyle>
            <a:lvl1pPr marL="0" indent="0" algn="ctr">
              <a:lnSpc>
                <a:spcPts val="5500"/>
              </a:lnSpc>
              <a:buFontTx/>
              <a:buNone/>
              <a:defRPr sz="3600" b="1" cap="none" spc="-120" baseline="0">
                <a:solidFill>
                  <a:schemeClr val="bg1"/>
                </a:solidFill>
                <a:latin typeface="+mj-lt"/>
              </a:defRPr>
            </a:lvl1pPr>
            <a:lvl2pPr marL="457200" indent="0" algn="r">
              <a:lnSpc>
                <a:spcPts val="2400"/>
              </a:lnSpc>
              <a:buFontTx/>
              <a:buNone/>
              <a:defRPr sz="1600" b="1"/>
            </a:lvl2pPr>
          </a:lstStyle>
          <a:p>
            <a:pPr lvl="0"/>
            <a:r>
              <a:rPr lang="en-US"/>
              <a:t>Divider page sentence case heading goes here.</a:t>
            </a:r>
          </a:p>
        </p:txBody>
      </p:sp>
    </p:spTree>
    <p:custDataLst>
      <p:tags r:id="rId1"/>
    </p:custDataLst>
    <p:extLst>
      <p:ext uri="{BB962C8B-B14F-4D97-AF65-F5344CB8AC3E}">
        <p14:creationId xmlns:p14="http://schemas.microsoft.com/office/powerpoint/2010/main" val="13204352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 color block - to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EE7C0-1E0B-002D-0994-648A2D263F01}"/>
              </a:ext>
            </a:extLst>
          </p:cNvPr>
          <p:cNvSpPr/>
          <p:nvPr userDrawn="1"/>
        </p:nvSpPr>
        <p:spPr>
          <a:xfrm>
            <a:off x="0" y="0"/>
            <a:ext cx="12192000" cy="2926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595AC"/>
              </a:solidFill>
            </a:endParaRPr>
          </a:p>
        </p:txBody>
      </p:sp>
      <p:sp>
        <p:nvSpPr>
          <p:cNvPr id="3" name="Footer Placeholder 2">
            <a:extLst>
              <a:ext uri="{FF2B5EF4-FFF2-40B4-BE49-F238E27FC236}">
                <a16:creationId xmlns:a16="http://schemas.microsoft.com/office/drawing/2014/main" id="{EED5CFBE-5CD2-47B8-804A-AAB2C51466D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0BC005D0-3F86-449A-934B-B7D3BDDD17A0}"/>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6" name="Text Placeholder 5">
            <a:extLst>
              <a:ext uri="{FF2B5EF4-FFF2-40B4-BE49-F238E27FC236}">
                <a16:creationId xmlns:a16="http://schemas.microsoft.com/office/drawing/2014/main" id="{3F81C3B4-EDB7-4924-89FC-0147F53CBC86}"/>
              </a:ext>
            </a:extLst>
          </p:cNvPr>
          <p:cNvSpPr>
            <a:spLocks noGrp="1"/>
          </p:cNvSpPr>
          <p:nvPr>
            <p:ph type="body" sz="quarter" idx="12" hasCustomPrompt="1"/>
          </p:nvPr>
        </p:nvSpPr>
        <p:spPr>
          <a:xfrm>
            <a:off x="822960" y="914399"/>
            <a:ext cx="10553700" cy="840829"/>
          </a:xfrm>
          <a:prstGeom prst="rect">
            <a:avLst/>
          </a:prstGeom>
        </p:spPr>
        <p:txBody>
          <a:bodyPr lIns="0" tIns="0" rIns="0" bIns="0"/>
          <a:lstStyle>
            <a:lvl1pPr marL="0" indent="0">
              <a:lnSpc>
                <a:spcPts val="3800"/>
              </a:lnSpc>
              <a:spcBef>
                <a:spcPts val="0"/>
              </a:spcBef>
              <a:buFontTx/>
              <a:buNone/>
              <a:defRPr sz="3600" b="1" cap="none" spc="-20" baseline="0">
                <a:solidFill>
                  <a:schemeClr val="bg1"/>
                </a:solidFill>
                <a:latin typeface="+mj-lt"/>
              </a:defRPr>
            </a:lvl1pPr>
            <a:lvl2pPr marL="0" indent="0">
              <a:lnSpc>
                <a:spcPts val="2100"/>
              </a:lnSpc>
              <a:spcBef>
                <a:spcPts val="3000"/>
              </a:spcBef>
              <a:buFontTx/>
              <a:buNone/>
              <a:defRPr sz="2400" b="0" spc="0" baseline="0">
                <a:solidFill>
                  <a:schemeClr val="bg1"/>
                </a:solidFill>
                <a:latin typeface="+mn-lt"/>
              </a:defRPr>
            </a:lvl2pPr>
          </a:lstStyle>
          <a:p>
            <a:pPr lvl="0"/>
            <a:r>
              <a:rPr lang="en-US"/>
              <a:t>One line sentence case title goes here.</a:t>
            </a:r>
          </a:p>
        </p:txBody>
      </p:sp>
      <p:sp>
        <p:nvSpPr>
          <p:cNvPr id="7" name="Text Placeholder 6">
            <a:extLst>
              <a:ext uri="{FF2B5EF4-FFF2-40B4-BE49-F238E27FC236}">
                <a16:creationId xmlns:a16="http://schemas.microsoft.com/office/drawing/2014/main" id="{4BB373F6-04B9-1821-DE5F-FFD0779E8850}"/>
              </a:ext>
            </a:extLst>
          </p:cNvPr>
          <p:cNvSpPr>
            <a:spLocks noGrp="1"/>
          </p:cNvSpPr>
          <p:nvPr>
            <p:ph type="body" sz="quarter" idx="14" hasCustomPrompt="1"/>
          </p:nvPr>
        </p:nvSpPr>
        <p:spPr>
          <a:xfrm>
            <a:off x="822325" y="1774955"/>
            <a:ext cx="10553700" cy="840829"/>
          </a:xfrm>
          <a:prstGeom prst="rect">
            <a:avLst/>
          </a:prstGeom>
        </p:spPr>
        <p:txBody>
          <a:bodyPr lIns="0" tIns="0" rIns="0" bIns="0"/>
          <a:lstStyle>
            <a:lvl1pPr marL="0" indent="0">
              <a:buFontTx/>
              <a:buNone/>
              <a:defRPr sz="2400">
                <a:solidFill>
                  <a:schemeClr val="bg1"/>
                </a:solidFill>
              </a:defRPr>
            </a:lvl1pPr>
            <a:lvl2pPr marL="457200" indent="0">
              <a:buNone/>
              <a:defRPr/>
            </a:lvl2pPr>
          </a:lstStyle>
          <a:p>
            <a:pPr lvl="0"/>
            <a:r>
              <a:rPr lang="en-US"/>
              <a:t>Add subhead content here. There is one text level in this content box.</a:t>
            </a:r>
          </a:p>
        </p:txBody>
      </p:sp>
      <p:sp>
        <p:nvSpPr>
          <p:cNvPr id="9" name="Text Placeholder 8">
            <a:extLst>
              <a:ext uri="{FF2B5EF4-FFF2-40B4-BE49-F238E27FC236}">
                <a16:creationId xmlns:a16="http://schemas.microsoft.com/office/drawing/2014/main" id="{222B82FB-4B30-1944-5AB4-43F2A9F12371}"/>
              </a:ext>
            </a:extLst>
          </p:cNvPr>
          <p:cNvSpPr>
            <a:spLocks noGrp="1"/>
          </p:cNvSpPr>
          <p:nvPr>
            <p:ph type="body" sz="quarter" idx="15" hasCustomPrompt="1"/>
          </p:nvPr>
        </p:nvSpPr>
        <p:spPr>
          <a:xfrm>
            <a:off x="822325" y="3337560"/>
            <a:ext cx="10570464" cy="3017520"/>
          </a:xfrm>
          <a:prstGeom prst="rect">
            <a:avLst/>
          </a:prstGeom>
        </p:spPr>
        <p:txBody>
          <a:bodyPr lIns="0" tIns="0" rIns="0" bIns="0"/>
          <a:lstStyle>
            <a:lvl1pPr marL="0" indent="0">
              <a:lnSpc>
                <a:spcPts val="2400"/>
              </a:lnSpc>
              <a:spcBef>
                <a:spcPts val="1800"/>
              </a:spcBef>
              <a:buFontTx/>
              <a:buNone/>
              <a:defRPr sz="1800"/>
            </a:lvl1pPr>
            <a:lvl2pPr marL="228600">
              <a:lnSpc>
                <a:spcPts val="2400"/>
              </a:lnSpc>
              <a:spcBef>
                <a:spcPts val="1200"/>
              </a:spcBef>
              <a:defRPr sz="1800"/>
            </a:lvl2pPr>
            <a:lvl3pPr marL="512064" indent="-283464">
              <a:lnSpc>
                <a:spcPts val="2400"/>
              </a:lnSpc>
              <a:spcBef>
                <a:spcPts val="1200"/>
              </a:spcBef>
              <a:defRPr sz="1800"/>
            </a:lvl3pPr>
            <a:lvl4pPr marL="850392" indent="-338328">
              <a:lnSpc>
                <a:spcPts val="2400"/>
              </a:lnSpc>
              <a:spcBef>
                <a:spcPts val="1200"/>
              </a:spcBef>
              <a:defRPr sz="1800"/>
            </a:lvl4pPr>
            <a:lvl5pPr>
              <a:lnSpc>
                <a:spcPts val="2400"/>
              </a:lnSpc>
              <a:defRPr sz="1800"/>
            </a:lvl5pPr>
          </a:lstStyle>
          <a:p>
            <a:pPr lvl="0"/>
            <a:r>
              <a:rPr lang="en-US"/>
              <a:t>Add content here. If using bullets, four bullets or less is the best practice. The template allows for three levels of bullets. The tab key option does not work to create bullets. To create bullets, press the “increase list level” button on the ribbon. Continue pressing “increase list level” button on the ribbon to get to the bullet level that is required. Example: press one time for first level. Press two times for second level. Press three times for third level.</a:t>
            </a:r>
          </a:p>
          <a:p>
            <a:pPr lvl="1"/>
            <a:r>
              <a:rPr lang="en-US"/>
              <a:t>First level</a:t>
            </a:r>
          </a:p>
          <a:p>
            <a:pPr lvl="2"/>
            <a:r>
              <a:rPr lang="en-US"/>
              <a:t>Second level</a:t>
            </a:r>
          </a:p>
          <a:p>
            <a:pPr lvl="3"/>
            <a:r>
              <a:rPr lang="en-US"/>
              <a:t>Third level</a:t>
            </a:r>
          </a:p>
        </p:txBody>
      </p:sp>
    </p:spTree>
    <p:custDataLst>
      <p:tags r:id="rId1"/>
    </p:custDataLst>
    <p:extLst>
      <p:ext uri="{BB962C8B-B14F-4D97-AF65-F5344CB8AC3E}">
        <p14:creationId xmlns:p14="http://schemas.microsoft.com/office/powerpoint/2010/main" val="38835807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17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D5CFBE-5CD2-47B8-804A-AAB2C51466D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0BC005D0-3F86-449A-934B-B7D3BDDD17A0}"/>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6" name="Text Placeholder 5">
            <a:extLst>
              <a:ext uri="{FF2B5EF4-FFF2-40B4-BE49-F238E27FC236}">
                <a16:creationId xmlns:a16="http://schemas.microsoft.com/office/drawing/2014/main" id="{3F81C3B4-EDB7-4924-89FC-0147F53CBC86}"/>
              </a:ext>
            </a:extLst>
          </p:cNvPr>
          <p:cNvSpPr>
            <a:spLocks noGrp="1"/>
          </p:cNvSpPr>
          <p:nvPr>
            <p:ph type="body" sz="quarter" idx="12" hasCustomPrompt="1"/>
          </p:nvPr>
        </p:nvSpPr>
        <p:spPr>
          <a:xfrm>
            <a:off x="822960" y="914400"/>
            <a:ext cx="10553700" cy="963852"/>
          </a:xfrm>
          <a:prstGeom prst="rect">
            <a:avLst/>
          </a:prstGeom>
        </p:spPr>
        <p:txBody>
          <a:bodyPr lIns="0" tIns="0" rIns="0" bIns="0"/>
          <a:lstStyle>
            <a:lvl1pPr marL="0" indent="0">
              <a:lnSpc>
                <a:spcPts val="3800"/>
              </a:lnSpc>
              <a:spcBef>
                <a:spcPts val="0"/>
              </a:spcBef>
              <a:buFontTx/>
              <a:buNone/>
              <a:defRPr sz="3600" b="1" cap="none" spc="-20" baseline="0">
                <a:solidFill>
                  <a:srgbClr val="7595AC"/>
                </a:solidFill>
                <a:latin typeface="+mj-lt"/>
              </a:defRPr>
            </a:lvl1pPr>
            <a:lvl2pPr marL="0" indent="0">
              <a:lnSpc>
                <a:spcPts val="2100"/>
              </a:lnSpc>
              <a:spcBef>
                <a:spcPts val="600"/>
              </a:spcBef>
              <a:buFontTx/>
              <a:buNone/>
              <a:defRPr sz="2000" b="1" spc="0" baseline="0">
                <a:solidFill>
                  <a:srgbClr val="93939A"/>
                </a:solidFill>
                <a:latin typeface="+mj-lt"/>
              </a:defRPr>
            </a:lvl2pPr>
          </a:lstStyle>
          <a:p>
            <a:pPr lvl="0"/>
            <a:r>
              <a:rPr lang="en-US"/>
              <a:t>One line sentence case title goes here. </a:t>
            </a:r>
          </a:p>
          <a:p>
            <a:pPr lvl="1"/>
            <a:r>
              <a:rPr lang="en-US"/>
              <a:t>The second level is a subhead. Use list level button to create.</a:t>
            </a:r>
          </a:p>
        </p:txBody>
      </p:sp>
      <p:sp>
        <p:nvSpPr>
          <p:cNvPr id="5" name="Text Placeholder 4">
            <a:extLst>
              <a:ext uri="{FF2B5EF4-FFF2-40B4-BE49-F238E27FC236}">
                <a16:creationId xmlns:a16="http://schemas.microsoft.com/office/drawing/2014/main" id="{DB8B8F33-9D81-1593-B9A2-0506F232EAD5}"/>
              </a:ext>
            </a:extLst>
          </p:cNvPr>
          <p:cNvSpPr>
            <a:spLocks noGrp="1"/>
          </p:cNvSpPr>
          <p:nvPr>
            <p:ph type="body" sz="quarter" idx="13" hasCustomPrompt="1"/>
          </p:nvPr>
        </p:nvSpPr>
        <p:spPr>
          <a:xfrm>
            <a:off x="822325" y="1965960"/>
            <a:ext cx="10552176" cy="4206240"/>
          </a:xfrm>
          <a:prstGeom prst="rect">
            <a:avLst/>
          </a:prstGeom>
        </p:spPr>
        <p:txBody>
          <a:bodyPr lIns="0" tIns="0" rIns="0" bIns="0"/>
          <a:lstStyle>
            <a:lvl1pPr marL="0" indent="0">
              <a:lnSpc>
                <a:spcPts val="2400"/>
              </a:lnSpc>
              <a:spcBef>
                <a:spcPts val="1800"/>
              </a:spcBef>
              <a:buFontTx/>
              <a:buNone/>
              <a:defRPr sz="1800"/>
            </a:lvl1pPr>
            <a:lvl2pPr marL="228600" indent="-228600">
              <a:lnSpc>
                <a:spcPts val="2400"/>
              </a:lnSpc>
              <a:spcBef>
                <a:spcPts val="1200"/>
              </a:spcBef>
              <a:defRPr sz="1800"/>
            </a:lvl2pPr>
            <a:lvl3pPr marL="512064" indent="-283464">
              <a:lnSpc>
                <a:spcPts val="2400"/>
              </a:lnSpc>
              <a:spcBef>
                <a:spcPts val="1200"/>
              </a:spcBef>
              <a:defRPr sz="1800"/>
            </a:lvl3pPr>
            <a:lvl4pPr marL="850392" indent="-338328">
              <a:lnSpc>
                <a:spcPts val="2400"/>
              </a:lnSpc>
              <a:spcBef>
                <a:spcPts val="1200"/>
              </a:spcBef>
              <a:defRPr sz="1800"/>
            </a:lvl4pPr>
            <a:lvl5pPr>
              <a:lnSpc>
                <a:spcPts val="2400"/>
              </a:lnSpc>
              <a:defRPr sz="1800"/>
            </a:lvl5pPr>
          </a:lstStyle>
          <a:p>
            <a:pPr lvl="0"/>
            <a:r>
              <a:rPr lang="en-US"/>
              <a:t>Add content here. If using bullets, four bullets or less per slide is the best practice. The template allows for three levels of bullets. The tab key option on the keyboard does not work to create bullets. To create bullets, press the “increase list level” button on the ribbon. Continue pressing the “increase list level” button on the ribbon to get to the level that is required. Example: press one time for first level. Press two times for second level. Press three times for the third level.</a:t>
            </a:r>
          </a:p>
          <a:p>
            <a:pPr lvl="1"/>
            <a:r>
              <a:rPr lang="en-US"/>
              <a:t>First level</a:t>
            </a:r>
          </a:p>
          <a:p>
            <a:pPr lvl="2"/>
            <a:r>
              <a:rPr lang="en-US"/>
              <a:t>Second level</a:t>
            </a:r>
          </a:p>
          <a:p>
            <a:pPr lvl="3"/>
            <a:r>
              <a:rPr lang="en-US"/>
              <a:t>Third level</a:t>
            </a:r>
          </a:p>
        </p:txBody>
      </p:sp>
    </p:spTree>
    <p:custDataLst>
      <p:tags r:id="rId1"/>
    </p:custDataLst>
    <p:extLst>
      <p:ext uri="{BB962C8B-B14F-4D97-AF65-F5344CB8AC3E}">
        <p14:creationId xmlns:p14="http://schemas.microsoft.com/office/powerpoint/2010/main" val="1592212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17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w/background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20698E5-951F-69AA-3165-BD6649BA0570}"/>
              </a:ext>
            </a:extLst>
          </p:cNvPr>
          <p:cNvSpPr>
            <a:spLocks noGrp="1"/>
          </p:cNvSpPr>
          <p:nvPr>
            <p:ph type="pic" sz="quarter" idx="14" hasCustomPrompt="1"/>
          </p:nvPr>
        </p:nvSpPr>
        <p:spPr>
          <a:xfrm>
            <a:off x="0" y="0"/>
            <a:ext cx="12192000" cy="6858000"/>
          </a:xfrm>
          <a:prstGeom prst="rect">
            <a:avLst/>
          </a:prstGeom>
          <a:solidFill>
            <a:schemeClr val="bg1">
              <a:lumMod val="85000"/>
            </a:schemeClr>
          </a:solidFill>
        </p:spPr>
        <p:txBody>
          <a:bodyPr/>
          <a:lstStyle>
            <a:lvl1pPr marL="0" indent="0" algn="ctr">
              <a:buNone/>
              <a:defRPr sz="1200">
                <a:solidFill>
                  <a:schemeClr val="bg1">
                    <a:lumMod val="50000"/>
                  </a:schemeClr>
                </a:solidFill>
              </a:defRPr>
            </a:lvl1pPr>
          </a:lstStyle>
          <a:p>
            <a:r>
              <a:rPr lang="en-US"/>
              <a:t>Click on icon to add picture. Best practice is to add picture from the Wellmark Image Library.</a:t>
            </a:r>
          </a:p>
        </p:txBody>
      </p:sp>
      <p:sp>
        <p:nvSpPr>
          <p:cNvPr id="3" name="Footer Placeholder 2">
            <a:extLst>
              <a:ext uri="{FF2B5EF4-FFF2-40B4-BE49-F238E27FC236}">
                <a16:creationId xmlns:a16="http://schemas.microsoft.com/office/drawing/2014/main" id="{EED5CFBE-5CD2-47B8-804A-AAB2C51466D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0BC005D0-3F86-449A-934B-B7D3BDDD17A0}"/>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6" name="Text Placeholder 5">
            <a:extLst>
              <a:ext uri="{FF2B5EF4-FFF2-40B4-BE49-F238E27FC236}">
                <a16:creationId xmlns:a16="http://schemas.microsoft.com/office/drawing/2014/main" id="{987E1949-FC71-CDEC-4D9A-6054E85AB302}"/>
              </a:ext>
            </a:extLst>
          </p:cNvPr>
          <p:cNvSpPr>
            <a:spLocks noGrp="1"/>
          </p:cNvSpPr>
          <p:nvPr>
            <p:ph type="body" sz="quarter" idx="15" hasCustomPrompt="1"/>
          </p:nvPr>
        </p:nvSpPr>
        <p:spPr>
          <a:xfrm>
            <a:off x="822960" y="914400"/>
            <a:ext cx="5303520" cy="5394960"/>
          </a:xfrm>
          <a:prstGeom prst="rect">
            <a:avLst/>
          </a:prstGeom>
        </p:spPr>
        <p:txBody>
          <a:bodyPr lIns="0" tIns="0" rIns="0" bIns="0"/>
          <a:lstStyle>
            <a:lvl1pPr marL="0" indent="0">
              <a:lnSpc>
                <a:spcPts val="2400"/>
              </a:lnSpc>
              <a:spcBef>
                <a:spcPts val="1800"/>
              </a:spcBef>
              <a:buFontTx/>
              <a:buNone/>
              <a:defRPr sz="1800"/>
            </a:lvl1pPr>
            <a:lvl2pPr marL="228600">
              <a:lnSpc>
                <a:spcPts val="2400"/>
              </a:lnSpc>
              <a:spcBef>
                <a:spcPts val="1200"/>
              </a:spcBef>
              <a:defRPr sz="1800"/>
            </a:lvl2pPr>
            <a:lvl3pPr marL="512064" indent="-283464">
              <a:lnSpc>
                <a:spcPts val="2400"/>
              </a:lnSpc>
              <a:spcBef>
                <a:spcPts val="1200"/>
              </a:spcBef>
              <a:defRPr sz="1800"/>
            </a:lvl3pPr>
            <a:lvl4pPr marL="850392" indent="-338328">
              <a:lnSpc>
                <a:spcPts val="2400"/>
              </a:lnSpc>
              <a:spcBef>
                <a:spcPts val="1200"/>
              </a:spcBef>
              <a:defRPr sz="1800"/>
            </a:lvl4pPr>
            <a:lvl5pPr>
              <a:lnSpc>
                <a:spcPts val="2400"/>
              </a:lnSpc>
              <a:defRPr sz="1800"/>
            </a:lvl5pPr>
          </a:lstStyle>
          <a:p>
            <a:pPr lvl="0"/>
            <a:r>
              <a:rPr lang="en-US"/>
              <a:t>Add content here. If using bullets, four bullets or less per slide is the best practice. The template allows for three levels of bullets. The tab key option on the keyboard does not work to create bullets. To create bullets, press the “increase list level” button on the ribbon. Continue pressing the “increase list level” button on the ribbon to get to the level that is required. Example: press one time for second level. Press two time for second level. Press three times for third level.</a:t>
            </a:r>
          </a:p>
          <a:p>
            <a:pPr lvl="1"/>
            <a:r>
              <a:rPr lang="en-US"/>
              <a:t>First level</a:t>
            </a:r>
          </a:p>
          <a:p>
            <a:pPr lvl="2"/>
            <a:r>
              <a:rPr lang="en-US"/>
              <a:t>Second level</a:t>
            </a:r>
          </a:p>
          <a:p>
            <a:pPr lvl="3"/>
            <a:r>
              <a:rPr lang="en-US"/>
              <a:t>Third level</a:t>
            </a:r>
          </a:p>
        </p:txBody>
      </p:sp>
    </p:spTree>
    <p:custDataLst>
      <p:tags r:id="rId1"/>
    </p:custDataLst>
    <p:extLst>
      <p:ext uri="{BB962C8B-B14F-4D97-AF65-F5344CB8AC3E}">
        <p14:creationId xmlns:p14="http://schemas.microsoft.com/office/powerpoint/2010/main" val="1162106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2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D5CFBE-5CD2-47B8-804A-AAB2C51466D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0BC005D0-3F86-449A-934B-B7D3BDDD17A0}"/>
              </a:ext>
            </a:extLst>
          </p:cNvPr>
          <p:cNvSpPr>
            <a:spLocks noGrp="1"/>
          </p:cNvSpPr>
          <p:nvPr>
            <p:ph type="sldNum" sz="quarter" idx="11"/>
          </p:nvPr>
        </p:nvSpPr>
        <p:spPr/>
        <p:txBody>
          <a:bodyPr/>
          <a:lstStyle/>
          <a:p>
            <a:fld id="{CC631919-30FA-4DCB-BDC6-FA525ECAEA69}" type="slidenum">
              <a:rPr lang="en-US" smtClean="0"/>
              <a:pPr/>
              <a:t>‹#›</a:t>
            </a:fld>
            <a:endParaRPr lang="en-US"/>
          </a:p>
        </p:txBody>
      </p:sp>
      <p:sp>
        <p:nvSpPr>
          <p:cNvPr id="6" name="Text Placeholder 5">
            <a:extLst>
              <a:ext uri="{FF2B5EF4-FFF2-40B4-BE49-F238E27FC236}">
                <a16:creationId xmlns:a16="http://schemas.microsoft.com/office/drawing/2014/main" id="{3F81C3B4-EDB7-4924-89FC-0147F53CBC86}"/>
              </a:ext>
            </a:extLst>
          </p:cNvPr>
          <p:cNvSpPr>
            <a:spLocks noGrp="1"/>
          </p:cNvSpPr>
          <p:nvPr>
            <p:ph type="body" sz="quarter" idx="12" hasCustomPrompt="1"/>
          </p:nvPr>
        </p:nvSpPr>
        <p:spPr>
          <a:xfrm>
            <a:off x="818703" y="914400"/>
            <a:ext cx="10561188" cy="963852"/>
          </a:xfrm>
          <a:prstGeom prst="rect">
            <a:avLst/>
          </a:prstGeom>
        </p:spPr>
        <p:txBody>
          <a:bodyPr lIns="0" tIns="0" rIns="0" bIns="0"/>
          <a:lstStyle>
            <a:lvl1pPr marL="0" indent="0">
              <a:lnSpc>
                <a:spcPts val="3600"/>
              </a:lnSpc>
              <a:spcBef>
                <a:spcPts val="0"/>
              </a:spcBef>
              <a:buFontTx/>
              <a:buNone/>
              <a:defRPr sz="3600" b="1" cap="none" spc="-50" baseline="0">
                <a:solidFill>
                  <a:schemeClr val="accent2"/>
                </a:solidFill>
                <a:latin typeface="+mj-lt"/>
              </a:defRPr>
            </a:lvl1pPr>
            <a:lvl2pPr marL="0" indent="0">
              <a:lnSpc>
                <a:spcPts val="2100"/>
              </a:lnSpc>
              <a:spcBef>
                <a:spcPts val="600"/>
              </a:spcBef>
              <a:buFontTx/>
              <a:buNone/>
              <a:defRPr sz="2000" b="1" spc="0" baseline="0">
                <a:solidFill>
                  <a:srgbClr val="93939A"/>
                </a:solidFill>
                <a:latin typeface="+mj-lt"/>
              </a:defRPr>
            </a:lvl2pPr>
          </a:lstStyle>
          <a:p>
            <a:pPr lvl="0"/>
            <a:r>
              <a:rPr lang="en-US"/>
              <a:t>One line sentence case title goes here. </a:t>
            </a:r>
          </a:p>
          <a:p>
            <a:pPr lvl="1"/>
            <a:r>
              <a:rPr lang="en-US"/>
              <a:t>The second level is a subhead. Use list level button to create.</a:t>
            </a:r>
          </a:p>
        </p:txBody>
      </p:sp>
      <p:sp>
        <p:nvSpPr>
          <p:cNvPr id="11" name="Picture Placeholder 10">
            <a:extLst>
              <a:ext uri="{FF2B5EF4-FFF2-40B4-BE49-F238E27FC236}">
                <a16:creationId xmlns:a16="http://schemas.microsoft.com/office/drawing/2014/main" id="{75041A9B-4604-2BDB-88B4-31406CAC14E5}"/>
              </a:ext>
            </a:extLst>
          </p:cNvPr>
          <p:cNvSpPr>
            <a:spLocks noGrp="1" noChangeAspect="1"/>
          </p:cNvSpPr>
          <p:nvPr>
            <p:ph type="pic" sz="quarter" idx="16" hasCustomPrompt="1"/>
          </p:nvPr>
        </p:nvSpPr>
        <p:spPr>
          <a:xfrm>
            <a:off x="640080" y="1920240"/>
            <a:ext cx="987552" cy="987552"/>
          </a:xfrm>
          <a:prstGeom prst="rect">
            <a:avLst/>
          </a:prstGeom>
        </p:spPr>
        <p:txBody>
          <a:bodyPr/>
          <a:lstStyle>
            <a:lvl1pPr marL="0" indent="0" algn="ctr">
              <a:buFontTx/>
              <a:buNone/>
              <a:defRPr sz="1100"/>
            </a:lvl1pPr>
          </a:lstStyle>
          <a:p>
            <a:r>
              <a:rPr lang="en-US" sz="1100"/>
              <a:t>Click to add icon.</a:t>
            </a:r>
            <a:endParaRPr lang="en-US"/>
          </a:p>
        </p:txBody>
      </p:sp>
      <p:sp>
        <p:nvSpPr>
          <p:cNvPr id="9" name="Picture Placeholder 10">
            <a:extLst>
              <a:ext uri="{FF2B5EF4-FFF2-40B4-BE49-F238E27FC236}">
                <a16:creationId xmlns:a16="http://schemas.microsoft.com/office/drawing/2014/main" id="{1B9047C2-437E-3269-93E4-DDF5176A5B0C}"/>
              </a:ext>
            </a:extLst>
          </p:cNvPr>
          <p:cNvSpPr>
            <a:spLocks noGrp="1" noChangeAspect="1"/>
          </p:cNvSpPr>
          <p:nvPr>
            <p:ph type="pic" sz="quarter" idx="20" hasCustomPrompt="1"/>
          </p:nvPr>
        </p:nvSpPr>
        <p:spPr>
          <a:xfrm>
            <a:off x="6393486" y="1900389"/>
            <a:ext cx="987552" cy="987552"/>
          </a:xfrm>
          <a:prstGeom prst="rect">
            <a:avLst/>
          </a:prstGeom>
        </p:spPr>
        <p:txBody>
          <a:bodyPr/>
          <a:lstStyle>
            <a:lvl1pPr marL="0" indent="0" algn="ctr">
              <a:buFontTx/>
              <a:buNone/>
              <a:defRPr sz="1100"/>
            </a:lvl1pPr>
          </a:lstStyle>
          <a:p>
            <a:r>
              <a:rPr lang="en-US" sz="1100"/>
              <a:t>Click to add icon.</a:t>
            </a:r>
            <a:endParaRPr lang="en-US"/>
          </a:p>
        </p:txBody>
      </p:sp>
      <p:sp>
        <p:nvSpPr>
          <p:cNvPr id="5" name="Text Placeholder 4">
            <a:extLst>
              <a:ext uri="{FF2B5EF4-FFF2-40B4-BE49-F238E27FC236}">
                <a16:creationId xmlns:a16="http://schemas.microsoft.com/office/drawing/2014/main" id="{94E88C88-2E20-E075-B07E-F4C44384C8CD}"/>
              </a:ext>
            </a:extLst>
          </p:cNvPr>
          <p:cNvSpPr>
            <a:spLocks noGrp="1"/>
          </p:cNvSpPr>
          <p:nvPr>
            <p:ph type="body" sz="quarter" idx="21" hasCustomPrompt="1"/>
          </p:nvPr>
        </p:nvSpPr>
        <p:spPr>
          <a:xfrm>
            <a:off x="822960" y="2907792"/>
            <a:ext cx="4818888" cy="3291840"/>
          </a:xfrm>
          <a:prstGeom prst="rect">
            <a:avLst/>
          </a:prstGeom>
        </p:spPr>
        <p:txBody>
          <a:bodyPr lIns="0" tIns="0" rIns="0" bIns="0"/>
          <a:lstStyle>
            <a:lvl1pPr marL="0" indent="0">
              <a:lnSpc>
                <a:spcPts val="2400"/>
              </a:lnSpc>
              <a:spcBef>
                <a:spcPts val="1800"/>
              </a:spcBef>
              <a:spcAft>
                <a:spcPts val="0"/>
              </a:spcAft>
              <a:buFontTx/>
              <a:buNone/>
              <a:defRPr sz="1800"/>
            </a:lvl1pPr>
            <a:lvl2pPr marL="228600">
              <a:lnSpc>
                <a:spcPts val="2400"/>
              </a:lnSpc>
              <a:spcBef>
                <a:spcPts val="1200"/>
              </a:spcBef>
              <a:spcAft>
                <a:spcPts val="0"/>
              </a:spcAft>
              <a:defRPr sz="1800"/>
            </a:lvl2pPr>
            <a:lvl3pPr marL="512064" indent="-283464">
              <a:lnSpc>
                <a:spcPts val="2400"/>
              </a:lnSpc>
              <a:spcBef>
                <a:spcPts val="1200"/>
              </a:spcBef>
              <a:spcAft>
                <a:spcPts val="0"/>
              </a:spcAft>
              <a:defRPr sz="1800"/>
            </a:lvl3pPr>
            <a:lvl4pPr marL="850392" indent="-338328">
              <a:lnSpc>
                <a:spcPts val="2400"/>
              </a:lnSpc>
              <a:spcBef>
                <a:spcPts val="1200"/>
              </a:spcBef>
              <a:spcAft>
                <a:spcPts val="0"/>
              </a:spcAft>
              <a:defRPr sz="1800"/>
            </a:lvl4pPr>
            <a:lvl5pPr>
              <a:lnSpc>
                <a:spcPts val="2400"/>
              </a:lnSpc>
              <a:spcAft>
                <a:spcPts val="0"/>
              </a:spcAft>
              <a:defRPr sz="1800"/>
            </a:lvl5pPr>
          </a:lstStyle>
          <a:p>
            <a:pPr lvl="0"/>
            <a:r>
              <a:rPr lang="en-US"/>
              <a:t>Add content here. If adding subheads, use Arial Black. To create first level bullets, press the “increase list level” button on the ribbon.</a:t>
            </a:r>
          </a:p>
          <a:p>
            <a:pPr lvl="1"/>
            <a:r>
              <a:rPr lang="en-US"/>
              <a:t>First level</a:t>
            </a:r>
          </a:p>
          <a:p>
            <a:pPr lvl="2"/>
            <a:r>
              <a:rPr lang="en-US"/>
              <a:t>Second level</a:t>
            </a:r>
          </a:p>
          <a:p>
            <a:pPr lvl="3"/>
            <a:r>
              <a:rPr lang="en-US"/>
              <a:t>Third level</a:t>
            </a:r>
          </a:p>
        </p:txBody>
      </p:sp>
      <p:sp>
        <p:nvSpPr>
          <p:cNvPr id="14" name="Text Placeholder 13">
            <a:extLst>
              <a:ext uri="{FF2B5EF4-FFF2-40B4-BE49-F238E27FC236}">
                <a16:creationId xmlns:a16="http://schemas.microsoft.com/office/drawing/2014/main" id="{6EBC25D7-4FD5-D664-201F-B7C58D6E5559}"/>
              </a:ext>
            </a:extLst>
          </p:cNvPr>
          <p:cNvSpPr>
            <a:spLocks noGrp="1"/>
          </p:cNvSpPr>
          <p:nvPr>
            <p:ph type="body" sz="quarter" idx="22" hasCustomPrompt="1"/>
          </p:nvPr>
        </p:nvSpPr>
        <p:spPr>
          <a:xfrm>
            <a:off x="6556248" y="2908300"/>
            <a:ext cx="4818888" cy="3290888"/>
          </a:xfrm>
          <a:prstGeom prst="rect">
            <a:avLst/>
          </a:prstGeom>
        </p:spPr>
        <p:txBody>
          <a:bodyPr lIns="0" tIns="0" rIns="0" bIns="0"/>
          <a:lstStyle>
            <a:lvl1pPr marL="0" indent="0">
              <a:lnSpc>
                <a:spcPts val="2400"/>
              </a:lnSpc>
              <a:spcBef>
                <a:spcPts val="1800"/>
              </a:spcBef>
              <a:buFontTx/>
              <a:buNone/>
              <a:defRPr sz="1800"/>
            </a:lvl1pPr>
            <a:lvl2pPr marL="228600">
              <a:lnSpc>
                <a:spcPts val="2400"/>
              </a:lnSpc>
              <a:spcBef>
                <a:spcPts val="1200"/>
              </a:spcBef>
              <a:defRPr sz="1800"/>
            </a:lvl2pPr>
            <a:lvl3pPr marL="512064" indent="-283464">
              <a:lnSpc>
                <a:spcPts val="2400"/>
              </a:lnSpc>
              <a:spcBef>
                <a:spcPts val="1200"/>
              </a:spcBef>
              <a:defRPr sz="1800"/>
            </a:lvl3pPr>
            <a:lvl4pPr marL="850392" indent="-338328">
              <a:lnSpc>
                <a:spcPts val="2400"/>
              </a:lnSpc>
              <a:defRPr sz="1800"/>
            </a:lvl4pPr>
            <a:lvl5pPr>
              <a:lnSpc>
                <a:spcPts val="2400"/>
              </a:lnSpc>
              <a:defRPr sz="1800"/>
            </a:lvl5pPr>
          </a:lstStyle>
          <a:p>
            <a:pPr lvl="0"/>
            <a:r>
              <a:rPr lang="en-US"/>
              <a:t>Add content here. If adding subheads, use Arial Black. To create first level bullets, press the “increase list level” button on the ribbon.</a:t>
            </a:r>
          </a:p>
          <a:p>
            <a:pPr lvl="1"/>
            <a:r>
              <a:rPr lang="en-US"/>
              <a:t>Second level</a:t>
            </a:r>
          </a:p>
          <a:p>
            <a:pPr lvl="2"/>
            <a:r>
              <a:rPr lang="en-US"/>
              <a:t>Third level</a:t>
            </a:r>
          </a:p>
          <a:p>
            <a:pPr lvl="3"/>
            <a:r>
              <a:rPr lang="en-US"/>
              <a:t>Fourth level</a:t>
            </a:r>
          </a:p>
        </p:txBody>
      </p:sp>
    </p:spTree>
    <p:custDataLst>
      <p:tags r:id="rId1"/>
    </p:custDataLst>
    <p:extLst>
      <p:ext uri="{BB962C8B-B14F-4D97-AF65-F5344CB8AC3E}">
        <p14:creationId xmlns:p14="http://schemas.microsoft.com/office/powerpoint/2010/main" val="37626517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1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 p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2F18A1-116A-40C3-A3A4-C6A1DE8F5279}"/>
              </a:ext>
            </a:extLst>
          </p:cNvPr>
          <p:cNvSpPr/>
          <p:nvPr userDrawn="1"/>
        </p:nvSpPr>
        <p:spPr>
          <a:xfrm>
            <a:off x="0" y="0"/>
            <a:ext cx="12192000" cy="6858000"/>
          </a:xfrm>
          <a:prstGeom prst="rect">
            <a:avLst/>
          </a:prstGeom>
          <a:solidFill>
            <a:srgbClr val="4B7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 name="Title 1">
            <a:extLst>
              <a:ext uri="{FF2B5EF4-FFF2-40B4-BE49-F238E27FC236}">
                <a16:creationId xmlns:a16="http://schemas.microsoft.com/office/drawing/2014/main" id="{244EC562-33F7-4EF5-96EF-7E54250BC410}"/>
              </a:ext>
            </a:extLst>
          </p:cNvPr>
          <p:cNvSpPr>
            <a:spLocks noGrp="1"/>
          </p:cNvSpPr>
          <p:nvPr>
            <p:ph type="title" hasCustomPrompt="1"/>
          </p:nvPr>
        </p:nvSpPr>
        <p:spPr>
          <a:xfrm>
            <a:off x="822960" y="2514600"/>
            <a:ext cx="8206208" cy="1114397"/>
          </a:xfrm>
          <a:prstGeom prst="rect">
            <a:avLst/>
          </a:prstGeom>
        </p:spPr>
        <p:txBody>
          <a:bodyPr lIns="0" tIns="0" rIns="0" bIns="0"/>
          <a:lstStyle>
            <a:lvl1pPr>
              <a:lnSpc>
                <a:spcPts val="3800"/>
              </a:lnSpc>
              <a:defRPr sz="3600" b="1" cap="none" spc="0" baseline="0">
                <a:solidFill>
                  <a:schemeClr val="bg1"/>
                </a:solidFill>
                <a:latin typeface="+mj-lt"/>
              </a:defRPr>
            </a:lvl1pPr>
          </a:lstStyle>
          <a:p>
            <a:r>
              <a:rPr lang="en-US"/>
              <a:t>Optional closing goes here.</a:t>
            </a:r>
          </a:p>
        </p:txBody>
      </p:sp>
      <p:pic>
        <p:nvPicPr>
          <p:cNvPr id="8" name="Picture 7">
            <a:extLst>
              <a:ext uri="{FF2B5EF4-FFF2-40B4-BE49-F238E27FC236}">
                <a16:creationId xmlns:a16="http://schemas.microsoft.com/office/drawing/2014/main" id="{7E568F6B-C295-4CCC-B18E-5203175D2D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22960" y="5001841"/>
            <a:ext cx="1862718" cy="404406"/>
          </a:xfrm>
          <a:prstGeom prst="rect">
            <a:avLst/>
          </a:prstGeom>
        </p:spPr>
      </p:pic>
      <p:sp>
        <p:nvSpPr>
          <p:cNvPr id="3" name="TextBox 2">
            <a:extLst>
              <a:ext uri="{FF2B5EF4-FFF2-40B4-BE49-F238E27FC236}">
                <a16:creationId xmlns:a16="http://schemas.microsoft.com/office/drawing/2014/main" id="{1072D337-D064-4453-9080-E1D8AD3096DA}"/>
              </a:ext>
            </a:extLst>
          </p:cNvPr>
          <p:cNvSpPr txBox="1"/>
          <p:nvPr userDrawn="1"/>
        </p:nvSpPr>
        <p:spPr>
          <a:xfrm>
            <a:off x="822960" y="5545200"/>
            <a:ext cx="6047799" cy="769441"/>
          </a:xfrm>
          <a:prstGeom prst="rect">
            <a:avLst/>
          </a:prstGeom>
          <a:noFill/>
        </p:spPr>
        <p:txBody>
          <a:bodyPr wrap="square" lIns="0" tIns="0" rIns="0" bIns="0" rtlCol="0">
            <a:spAutoFit/>
          </a:bodyPr>
          <a:lstStyle/>
          <a:p>
            <a:pPr>
              <a:spcBef>
                <a:spcPts val="600"/>
              </a:spcBef>
            </a:pPr>
            <a:r>
              <a:rPr lang="en-US" sz="800" kern="1200" baseline="0">
                <a:solidFill>
                  <a:schemeClr val="bg1"/>
                </a:solidFill>
                <a:effectLst/>
                <a:latin typeface="+mn-lt"/>
                <a:ea typeface="+mn-ea"/>
                <a:cs typeface="+mn-cs"/>
              </a:rPr>
              <a:t>Wellmark Blue Cross and Blue Shield of Iowa, Wellmark Health Plan of Iowa, Inc., Wellmark Advantage Health Plan, Inc. and</a:t>
            </a:r>
            <a:br>
              <a:rPr lang="en-US" sz="800" kern="1200" baseline="0">
                <a:solidFill>
                  <a:schemeClr val="bg1"/>
                </a:solidFill>
                <a:effectLst/>
                <a:latin typeface="+mn-lt"/>
                <a:ea typeface="+mn-ea"/>
                <a:cs typeface="+mn-cs"/>
              </a:rPr>
            </a:br>
            <a:r>
              <a:rPr lang="en-US" sz="800" kern="1200" baseline="0">
                <a:solidFill>
                  <a:schemeClr val="bg1"/>
                </a:solidFill>
                <a:effectLst/>
                <a:latin typeface="+mn-lt"/>
                <a:ea typeface="+mn-ea"/>
                <a:cs typeface="+mn-cs"/>
              </a:rPr>
              <a:t>Wellmark Blue Cross and Blue Shield of South Dakota are independent licensees of the Blue Cross and Blue Shield Association.</a:t>
            </a:r>
          </a:p>
          <a:p>
            <a:pPr>
              <a:spcBef>
                <a:spcPts val="600"/>
              </a:spcBef>
            </a:pPr>
            <a:r>
              <a:rPr lang="en-US" sz="800" kern="1200" baseline="0">
                <a:solidFill>
                  <a:schemeClr val="bg1"/>
                </a:solidFill>
                <a:effectLst/>
                <a:latin typeface="+mn-lt"/>
                <a:ea typeface="+mn-ea"/>
                <a:cs typeface="+mn-cs"/>
              </a:rPr>
              <a:t>Blue Cross</a:t>
            </a:r>
            <a:r>
              <a:rPr lang="en-US" sz="800" kern="1200" baseline="30000">
                <a:solidFill>
                  <a:schemeClr val="bg1"/>
                </a:solidFill>
                <a:effectLst/>
                <a:latin typeface="+mn-lt"/>
                <a:ea typeface="+mn-ea"/>
                <a:cs typeface="+mn-cs"/>
              </a:rPr>
              <a:t>®</a:t>
            </a:r>
            <a:r>
              <a:rPr lang="en-US" sz="800" kern="1200" baseline="0">
                <a:solidFill>
                  <a:schemeClr val="bg1"/>
                </a:solidFill>
                <a:effectLst/>
                <a:latin typeface="+mn-lt"/>
                <a:ea typeface="+mn-ea"/>
                <a:cs typeface="+mn-cs"/>
              </a:rPr>
              <a:t>, Blue Shield</a:t>
            </a:r>
            <a:r>
              <a:rPr lang="en-US" sz="800" kern="1200" baseline="30000">
                <a:solidFill>
                  <a:schemeClr val="bg1"/>
                </a:solidFill>
                <a:effectLst/>
                <a:latin typeface="+mn-lt"/>
                <a:ea typeface="+mn-ea"/>
                <a:cs typeface="+mn-cs"/>
              </a:rPr>
              <a:t>®</a:t>
            </a:r>
            <a:r>
              <a:rPr lang="en-US" sz="800" kern="1200" baseline="0">
                <a:solidFill>
                  <a:schemeClr val="bg1"/>
                </a:solidFill>
                <a:effectLst/>
                <a:latin typeface="+mn-lt"/>
                <a:ea typeface="+mn-ea"/>
                <a:cs typeface="+mn-cs"/>
              </a:rPr>
              <a:t> and the Cross</a:t>
            </a:r>
            <a:r>
              <a:rPr lang="en-US" sz="800" kern="1200" baseline="30000">
                <a:solidFill>
                  <a:schemeClr val="bg1"/>
                </a:solidFill>
                <a:effectLst/>
                <a:latin typeface="+mn-lt"/>
                <a:ea typeface="+mn-ea"/>
                <a:cs typeface="+mn-cs"/>
              </a:rPr>
              <a:t>®</a:t>
            </a:r>
            <a:r>
              <a:rPr lang="en-US" sz="800" kern="1200" baseline="0">
                <a:solidFill>
                  <a:schemeClr val="bg1"/>
                </a:solidFill>
                <a:effectLst/>
                <a:latin typeface="+mn-lt"/>
                <a:ea typeface="+mn-ea"/>
                <a:cs typeface="+mn-cs"/>
              </a:rPr>
              <a:t> and Shield</a:t>
            </a:r>
            <a:r>
              <a:rPr lang="en-US" sz="800" kern="1200" baseline="30000">
                <a:solidFill>
                  <a:schemeClr val="bg1"/>
                </a:solidFill>
                <a:effectLst/>
                <a:latin typeface="+mn-lt"/>
                <a:ea typeface="+mn-ea"/>
                <a:cs typeface="+mn-cs"/>
              </a:rPr>
              <a:t>®</a:t>
            </a:r>
            <a:r>
              <a:rPr lang="en-US" sz="800" kern="1200" baseline="0">
                <a:solidFill>
                  <a:schemeClr val="bg1"/>
                </a:solidFill>
                <a:effectLst/>
                <a:latin typeface="+mn-lt"/>
                <a:ea typeface="+mn-ea"/>
                <a:cs typeface="+mn-cs"/>
              </a:rPr>
              <a:t> symbols are registered marks of the Blue Cross and Blue Shield Association, an association of independent Blue Cross and Blue Shield Plans. Wellmark</a:t>
            </a:r>
            <a:r>
              <a:rPr lang="en-US" sz="800" kern="1200" baseline="30000">
                <a:solidFill>
                  <a:schemeClr val="bg1"/>
                </a:solidFill>
                <a:effectLst/>
                <a:latin typeface="+mn-lt"/>
                <a:ea typeface="+mn-ea"/>
                <a:cs typeface="+mn-cs"/>
              </a:rPr>
              <a:t>®</a:t>
            </a:r>
            <a:r>
              <a:rPr lang="en-US" sz="800" kern="1200" baseline="0">
                <a:solidFill>
                  <a:schemeClr val="bg1"/>
                </a:solidFill>
                <a:effectLst/>
                <a:latin typeface="+mn-lt"/>
                <a:ea typeface="+mn-ea"/>
                <a:cs typeface="+mn-cs"/>
              </a:rPr>
              <a:t> is a registered mark of Wellmark, Inc. </a:t>
            </a:r>
          </a:p>
          <a:p>
            <a:pPr>
              <a:spcBef>
                <a:spcPts val="600"/>
              </a:spcBef>
            </a:pPr>
            <a:r>
              <a:rPr lang="en-US" sz="800" kern="1200" baseline="0">
                <a:solidFill>
                  <a:schemeClr val="bg1"/>
                </a:solidFill>
                <a:effectLst/>
                <a:latin typeface="+mn-lt"/>
                <a:ea typeface="+mn-ea"/>
                <a:cs typeface="+mn-cs"/>
              </a:rPr>
              <a:t>Confidential and proprietary.</a:t>
            </a:r>
          </a:p>
        </p:txBody>
      </p:sp>
    </p:spTree>
    <p:custDataLst>
      <p:tags r:id="rId1"/>
    </p:custDataLst>
    <p:extLst>
      <p:ext uri="{BB962C8B-B14F-4D97-AF65-F5344CB8AC3E}">
        <p14:creationId xmlns:p14="http://schemas.microsoft.com/office/powerpoint/2010/main" val="331742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16.xml"/><Relationship Id="rId1" Type="http://schemas.openxmlformats.org/officeDocument/2006/relationships/tags" Target="../tags/tag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15.xml"/><Relationship Id="rId1" Type="http://schemas.openxmlformats.org/officeDocument/2006/relationships/tags" Target="../tags/tag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15.xml"/><Relationship Id="rId1" Type="http://schemas.openxmlformats.org/officeDocument/2006/relationships/tags" Target="../tags/tag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4.xml"/><Relationship Id="rId1" Type="http://schemas.openxmlformats.org/officeDocument/2006/relationships/tags" Target="../tags/tag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A group of people posing for a photo&#10;&#10;Description automatically generated">
            <a:extLst>
              <a:ext uri="{FF2B5EF4-FFF2-40B4-BE49-F238E27FC236}">
                <a16:creationId xmlns:a16="http://schemas.microsoft.com/office/drawing/2014/main" id="{82DA86CE-B218-51D7-B3EC-4D6A6647C2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6997BAD-F681-DEE2-DAE1-FBC326C054CE}"/>
              </a:ext>
            </a:extLst>
          </p:cNvPr>
          <p:cNvPicPr>
            <a:picLocks noGrp="1" noChangeAspect="1"/>
          </p:cNvPicPr>
          <p:nvPr>
            <p:ph type="pic" sz="quarter" idx="14"/>
          </p:nvPr>
        </p:nvPicPr>
        <p:blipFill>
          <a:blip r:embed="rId3"/>
          <a:srcRect t="531" b="531"/>
          <a:stretch/>
        </p:blipFill>
        <p:spPr>
          <a:xfrm>
            <a:off x="2873411" y="2851893"/>
            <a:ext cx="6070600" cy="331216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3" name="Footer Placeholder 2">
            <a:extLst>
              <a:ext uri="{FF2B5EF4-FFF2-40B4-BE49-F238E27FC236}">
                <a16:creationId xmlns:a16="http://schemas.microsoft.com/office/drawing/2014/main" id="{91AD53D6-6F6E-9348-2EA8-6726F68C130B}"/>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E2676FB8-EC9F-15FC-9529-898706A5107D}"/>
              </a:ext>
            </a:extLst>
          </p:cNvPr>
          <p:cNvSpPr>
            <a:spLocks noGrp="1"/>
          </p:cNvSpPr>
          <p:nvPr>
            <p:ph type="sldNum" sz="quarter" idx="11"/>
          </p:nvPr>
        </p:nvSpPr>
        <p:spPr/>
        <p:txBody>
          <a:bodyPr/>
          <a:lstStyle/>
          <a:p>
            <a:fld id="{CC631919-30FA-4DCB-BDC6-FA525ECAEA69}" type="slidenum">
              <a:rPr lang="en-US" smtClean="0"/>
              <a:pPr/>
              <a:t>10</a:t>
            </a:fld>
            <a:endParaRPr lang="en-US"/>
          </a:p>
        </p:txBody>
      </p:sp>
      <p:pic>
        <p:nvPicPr>
          <p:cNvPr id="7" name="Picture 6">
            <a:extLst>
              <a:ext uri="{FF2B5EF4-FFF2-40B4-BE49-F238E27FC236}">
                <a16:creationId xmlns:a16="http://schemas.microsoft.com/office/drawing/2014/main" id="{04E1C44F-94EB-0744-A562-6F6C871CFCE6}"/>
              </a:ext>
            </a:extLst>
          </p:cNvPr>
          <p:cNvPicPr>
            <a:picLocks noChangeAspect="1"/>
          </p:cNvPicPr>
          <p:nvPr/>
        </p:nvPicPr>
        <p:blipFill>
          <a:blip r:embed="rId4"/>
          <a:stretch>
            <a:fillRect/>
          </a:stretch>
        </p:blipFill>
        <p:spPr>
          <a:xfrm>
            <a:off x="2407514" y="258368"/>
            <a:ext cx="6993033" cy="2344077"/>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477614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23B18D-A219-9AD3-CE95-1132ED2FDEE9}"/>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606C78F8-FEE9-7B0C-8F22-2BF435201DA6}"/>
              </a:ext>
            </a:extLst>
          </p:cNvPr>
          <p:cNvSpPr>
            <a:spLocks noGrp="1"/>
          </p:cNvSpPr>
          <p:nvPr>
            <p:ph type="sldNum" sz="quarter" idx="11"/>
          </p:nvPr>
        </p:nvSpPr>
        <p:spPr/>
        <p:txBody>
          <a:bodyPr/>
          <a:lstStyle/>
          <a:p>
            <a:fld id="{CC631919-30FA-4DCB-BDC6-FA525ECAEA69}" type="slidenum">
              <a:rPr lang="en-US" smtClean="0"/>
              <a:pPr/>
              <a:t>11</a:t>
            </a:fld>
            <a:endParaRPr lang="en-US"/>
          </a:p>
        </p:txBody>
      </p:sp>
      <p:sp>
        <p:nvSpPr>
          <p:cNvPr id="4" name="Text Placeholder 3">
            <a:extLst>
              <a:ext uri="{FF2B5EF4-FFF2-40B4-BE49-F238E27FC236}">
                <a16:creationId xmlns:a16="http://schemas.microsoft.com/office/drawing/2014/main" id="{8AFF5D32-2656-C8ED-5DBD-06ECB84CF6BB}"/>
              </a:ext>
            </a:extLst>
          </p:cNvPr>
          <p:cNvSpPr>
            <a:spLocks noGrp="1"/>
          </p:cNvSpPr>
          <p:nvPr>
            <p:ph type="body" sz="quarter" idx="14"/>
          </p:nvPr>
        </p:nvSpPr>
        <p:spPr/>
        <p:txBody>
          <a:bodyPr/>
          <a:lstStyle/>
          <a:p>
            <a:r>
              <a:rPr lang="en-US"/>
              <a:t>Improve the Business</a:t>
            </a:r>
          </a:p>
        </p:txBody>
      </p:sp>
      <p:pic>
        <p:nvPicPr>
          <p:cNvPr id="5" name="Graphic 4" descr="Upward trend with solid fill">
            <a:extLst>
              <a:ext uri="{FF2B5EF4-FFF2-40B4-BE49-F238E27FC236}">
                <a16:creationId xmlns:a16="http://schemas.microsoft.com/office/drawing/2014/main" id="{D06FBF29-CD6B-1BBA-E524-36BB58D0D5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7609" y="3010399"/>
            <a:ext cx="1816781" cy="1816781"/>
          </a:xfrm>
          <a:prstGeom prst="rect">
            <a:avLst/>
          </a:prstGeom>
        </p:spPr>
      </p:pic>
    </p:spTree>
    <p:custDataLst>
      <p:tags r:id="rId1"/>
    </p:custDataLst>
    <p:extLst>
      <p:ext uri="{BB962C8B-B14F-4D97-AF65-F5344CB8AC3E}">
        <p14:creationId xmlns:p14="http://schemas.microsoft.com/office/powerpoint/2010/main" val="250095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695195-8AAB-9F9F-1DCA-6354B5D29C81}"/>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D5F9664E-F652-7B70-3B4F-1B8457227078}"/>
              </a:ext>
            </a:extLst>
          </p:cNvPr>
          <p:cNvSpPr>
            <a:spLocks noGrp="1"/>
          </p:cNvSpPr>
          <p:nvPr>
            <p:ph type="sldNum" sz="quarter" idx="11"/>
          </p:nvPr>
        </p:nvSpPr>
        <p:spPr/>
        <p:txBody>
          <a:bodyPr/>
          <a:lstStyle/>
          <a:p>
            <a:fld id="{CC631919-30FA-4DCB-BDC6-FA525ECAEA69}" type="slidenum">
              <a:rPr lang="en-US" smtClean="0"/>
              <a:pPr/>
              <a:t>12</a:t>
            </a:fld>
            <a:endParaRPr lang="en-US"/>
          </a:p>
        </p:txBody>
      </p:sp>
      <p:sp>
        <p:nvSpPr>
          <p:cNvPr id="4" name="Text Placeholder 3">
            <a:extLst>
              <a:ext uri="{FF2B5EF4-FFF2-40B4-BE49-F238E27FC236}">
                <a16:creationId xmlns:a16="http://schemas.microsoft.com/office/drawing/2014/main" id="{FE883290-DAB7-F451-787F-EEB367D121E1}"/>
              </a:ext>
            </a:extLst>
          </p:cNvPr>
          <p:cNvSpPr>
            <a:spLocks noGrp="1"/>
          </p:cNvSpPr>
          <p:nvPr>
            <p:ph type="body" sz="quarter" idx="12"/>
          </p:nvPr>
        </p:nvSpPr>
        <p:spPr>
          <a:xfrm>
            <a:off x="889042" y="701960"/>
            <a:ext cx="10561188" cy="963852"/>
          </a:xfrm>
        </p:spPr>
        <p:txBody>
          <a:bodyPr/>
          <a:lstStyle/>
          <a:p>
            <a:r>
              <a:rPr lang="en-US"/>
              <a:t>Jiva Daily UI Error Report Improvement</a:t>
            </a:r>
          </a:p>
          <a:p>
            <a:endParaRPr lang="en-US"/>
          </a:p>
        </p:txBody>
      </p:sp>
      <p:sp>
        <p:nvSpPr>
          <p:cNvPr id="9" name="TextBox 8">
            <a:extLst>
              <a:ext uri="{FF2B5EF4-FFF2-40B4-BE49-F238E27FC236}">
                <a16:creationId xmlns:a16="http://schemas.microsoft.com/office/drawing/2014/main" id="{8AB14291-E86E-CF21-1529-A113265660D0}"/>
              </a:ext>
            </a:extLst>
          </p:cNvPr>
          <p:cNvSpPr txBox="1"/>
          <p:nvPr/>
        </p:nvSpPr>
        <p:spPr>
          <a:xfrm>
            <a:off x="770886" y="1420572"/>
            <a:ext cx="1017971" cy="369332"/>
          </a:xfrm>
          <a:prstGeom prst="rect">
            <a:avLst/>
          </a:prstGeom>
          <a:noFill/>
        </p:spPr>
        <p:txBody>
          <a:bodyPr wrap="none" rtlCol="0">
            <a:spAutoFit/>
          </a:bodyPr>
          <a:lstStyle/>
          <a:p>
            <a:r>
              <a:rPr lang="en-US">
                <a:latin typeface="+mj-lt"/>
              </a:rPr>
              <a:t>Before</a:t>
            </a:r>
          </a:p>
        </p:txBody>
      </p:sp>
      <p:sp>
        <p:nvSpPr>
          <p:cNvPr id="10" name="TextBox 9">
            <a:extLst>
              <a:ext uri="{FF2B5EF4-FFF2-40B4-BE49-F238E27FC236}">
                <a16:creationId xmlns:a16="http://schemas.microsoft.com/office/drawing/2014/main" id="{1E8D3B0F-4F72-667C-80D9-D5E0FCBD5877}"/>
              </a:ext>
            </a:extLst>
          </p:cNvPr>
          <p:cNvSpPr txBox="1"/>
          <p:nvPr/>
        </p:nvSpPr>
        <p:spPr>
          <a:xfrm>
            <a:off x="770886" y="4135954"/>
            <a:ext cx="813043" cy="369332"/>
          </a:xfrm>
          <a:prstGeom prst="rect">
            <a:avLst/>
          </a:prstGeom>
          <a:noFill/>
        </p:spPr>
        <p:txBody>
          <a:bodyPr wrap="none" rtlCol="0">
            <a:spAutoFit/>
          </a:bodyPr>
          <a:lstStyle/>
          <a:p>
            <a:r>
              <a:rPr lang="en-US">
                <a:latin typeface="+mj-lt"/>
              </a:rPr>
              <a:t>After</a:t>
            </a:r>
          </a:p>
        </p:txBody>
      </p:sp>
      <p:pic>
        <p:nvPicPr>
          <p:cNvPr id="14" name="Picture 13">
            <a:extLst>
              <a:ext uri="{FF2B5EF4-FFF2-40B4-BE49-F238E27FC236}">
                <a16:creationId xmlns:a16="http://schemas.microsoft.com/office/drawing/2014/main" id="{60757EC0-2D78-B717-C754-4610B94629D1}"/>
              </a:ext>
            </a:extLst>
          </p:cNvPr>
          <p:cNvPicPr>
            <a:picLocks noChangeAspect="1"/>
          </p:cNvPicPr>
          <p:nvPr/>
        </p:nvPicPr>
        <p:blipFill>
          <a:blip r:embed="rId4"/>
          <a:stretch>
            <a:fillRect/>
          </a:stretch>
        </p:blipFill>
        <p:spPr>
          <a:xfrm>
            <a:off x="9118517" y="1522774"/>
            <a:ext cx="2814984" cy="3286163"/>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93E359E6-F3D4-684F-81A0-F18E6A5E2D9D}"/>
              </a:ext>
            </a:extLst>
          </p:cNvPr>
          <p:cNvPicPr>
            <a:picLocks noChangeAspect="1"/>
          </p:cNvPicPr>
          <p:nvPr/>
        </p:nvPicPr>
        <p:blipFill>
          <a:blip r:embed="rId5"/>
          <a:stretch>
            <a:fillRect/>
          </a:stretch>
        </p:blipFill>
        <p:spPr>
          <a:xfrm>
            <a:off x="1265165" y="4530390"/>
            <a:ext cx="5558672" cy="2047932"/>
          </a:xfrm>
          <a:prstGeom prst="rect">
            <a:avLst/>
          </a:prstGeom>
          <a:ln w="38100" cap="sq">
            <a:solidFill>
              <a:srgbClr val="78B832"/>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BD35EB76-52E5-3AB8-0141-919B49874A1C}"/>
              </a:ext>
            </a:extLst>
          </p:cNvPr>
          <p:cNvPicPr>
            <a:picLocks noChangeAspect="1"/>
          </p:cNvPicPr>
          <p:nvPr/>
        </p:nvPicPr>
        <p:blipFill>
          <a:blip r:embed="rId6"/>
          <a:stretch>
            <a:fillRect/>
          </a:stretch>
        </p:blipFill>
        <p:spPr>
          <a:xfrm>
            <a:off x="975997" y="1977621"/>
            <a:ext cx="7590238" cy="13638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
        <p:nvSpPr>
          <p:cNvPr id="17" name="Arrow: Right 16">
            <a:extLst>
              <a:ext uri="{FF2B5EF4-FFF2-40B4-BE49-F238E27FC236}">
                <a16:creationId xmlns:a16="http://schemas.microsoft.com/office/drawing/2014/main" id="{523D0A74-6EB6-F42B-8DB9-33F80CCE55DF}"/>
              </a:ext>
            </a:extLst>
          </p:cNvPr>
          <p:cNvSpPr/>
          <p:nvPr/>
        </p:nvSpPr>
        <p:spPr>
          <a:xfrm flipV="1">
            <a:off x="8680002" y="2659541"/>
            <a:ext cx="324748" cy="36512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1595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604B1C4-DC12-59D3-3CE7-19EE1D66E4D5}"/>
              </a:ext>
            </a:extLst>
          </p:cNvPr>
          <p:cNvPicPr>
            <a:picLocks noGrp="1" noChangeAspect="1"/>
          </p:cNvPicPr>
          <p:nvPr>
            <p:ph type="pic" sz="quarter" idx="14"/>
          </p:nvPr>
        </p:nvPicPr>
        <p:blipFill rotWithShape="1">
          <a:blip r:embed="rId3"/>
          <a:srcRect l="876" t="-427" r="2898" b="-427"/>
          <a:stretch/>
        </p:blipFill>
        <p:spPr>
          <a:xfrm>
            <a:off x="3764280" y="1379482"/>
            <a:ext cx="4663440" cy="4795458"/>
          </a:xfrm>
          <a:prstGeom prst="rect">
            <a:avLst/>
          </a:prstGeom>
        </p:spPr>
      </p:pic>
      <p:sp>
        <p:nvSpPr>
          <p:cNvPr id="3" name="Footer Placeholder 2">
            <a:extLst>
              <a:ext uri="{FF2B5EF4-FFF2-40B4-BE49-F238E27FC236}">
                <a16:creationId xmlns:a16="http://schemas.microsoft.com/office/drawing/2014/main" id="{42CB1877-7C90-2C49-0048-A042B427F087}"/>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C18AF50C-C91A-249E-F652-F7110E06B033}"/>
              </a:ext>
            </a:extLst>
          </p:cNvPr>
          <p:cNvSpPr>
            <a:spLocks noGrp="1"/>
          </p:cNvSpPr>
          <p:nvPr>
            <p:ph type="sldNum" sz="quarter" idx="11"/>
          </p:nvPr>
        </p:nvSpPr>
        <p:spPr/>
        <p:txBody>
          <a:bodyPr/>
          <a:lstStyle/>
          <a:p>
            <a:fld id="{CC631919-30FA-4DCB-BDC6-FA525ECAEA69}" type="slidenum">
              <a:rPr lang="en-US" smtClean="0"/>
              <a:pPr/>
              <a:t>13</a:t>
            </a:fld>
            <a:endParaRPr lang="en-US"/>
          </a:p>
        </p:txBody>
      </p:sp>
      <p:sp>
        <p:nvSpPr>
          <p:cNvPr id="5" name="Text Placeholder 3">
            <a:extLst>
              <a:ext uri="{FF2B5EF4-FFF2-40B4-BE49-F238E27FC236}">
                <a16:creationId xmlns:a16="http://schemas.microsoft.com/office/drawing/2014/main" id="{66881B28-9196-448B-4AF4-CE7F07E4A2B7}"/>
              </a:ext>
            </a:extLst>
          </p:cNvPr>
          <p:cNvSpPr>
            <a:spLocks noGrp="1"/>
          </p:cNvSpPr>
          <p:nvPr>
            <p:ph type="body" sz="quarter" idx="12"/>
          </p:nvPr>
        </p:nvSpPr>
        <p:spPr>
          <a:xfrm>
            <a:off x="815406" y="683060"/>
            <a:ext cx="10561188" cy="963852"/>
          </a:xfrm>
        </p:spPr>
        <p:txBody>
          <a:bodyPr/>
          <a:lstStyle/>
          <a:p>
            <a:pPr marL="0" indent="0">
              <a:buNone/>
            </a:pPr>
            <a:r>
              <a:rPr lang="en-US" sz="3600">
                <a:solidFill>
                  <a:srgbClr val="4B7390"/>
                </a:solidFill>
                <a:latin typeface="+mj-lt"/>
              </a:rPr>
              <a:t>Documentation</a:t>
            </a:r>
          </a:p>
          <a:p>
            <a:endParaRPr lang="en-US"/>
          </a:p>
        </p:txBody>
      </p:sp>
    </p:spTree>
    <p:custDataLst>
      <p:tags r:id="rId1"/>
    </p:custDataLst>
    <p:extLst>
      <p:ext uri="{BB962C8B-B14F-4D97-AF65-F5344CB8AC3E}">
        <p14:creationId xmlns:p14="http://schemas.microsoft.com/office/powerpoint/2010/main" val="261786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BE2E15-54CA-7FC7-8D48-A54616C03948}"/>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ED6C3E33-36CF-CB65-AD1C-8F220C68E286}"/>
              </a:ext>
            </a:extLst>
          </p:cNvPr>
          <p:cNvSpPr>
            <a:spLocks noGrp="1"/>
          </p:cNvSpPr>
          <p:nvPr>
            <p:ph type="sldNum" sz="quarter" idx="11"/>
          </p:nvPr>
        </p:nvSpPr>
        <p:spPr/>
        <p:txBody>
          <a:bodyPr/>
          <a:lstStyle/>
          <a:p>
            <a:fld id="{CC631919-30FA-4DCB-BDC6-FA525ECAEA69}" type="slidenum">
              <a:rPr lang="en-US" smtClean="0"/>
              <a:pPr/>
              <a:t>14</a:t>
            </a:fld>
            <a:endParaRPr lang="en-US"/>
          </a:p>
        </p:txBody>
      </p:sp>
      <p:sp>
        <p:nvSpPr>
          <p:cNvPr id="4" name="Text Placeholder 3">
            <a:extLst>
              <a:ext uri="{FF2B5EF4-FFF2-40B4-BE49-F238E27FC236}">
                <a16:creationId xmlns:a16="http://schemas.microsoft.com/office/drawing/2014/main" id="{7AA43621-7988-D8BA-0BE0-92EA1585DD67}"/>
              </a:ext>
            </a:extLst>
          </p:cNvPr>
          <p:cNvSpPr>
            <a:spLocks noGrp="1"/>
          </p:cNvSpPr>
          <p:nvPr>
            <p:ph type="body" sz="quarter" idx="12"/>
          </p:nvPr>
        </p:nvSpPr>
        <p:spPr/>
        <p:txBody>
          <a:bodyPr/>
          <a:lstStyle/>
          <a:p>
            <a:r>
              <a:rPr lang="en-US"/>
              <a:t>Jiva Upgrade to 6.5 Testing</a:t>
            </a:r>
          </a:p>
        </p:txBody>
      </p:sp>
      <p:sp>
        <p:nvSpPr>
          <p:cNvPr id="5" name="Text Placeholder 4">
            <a:extLst>
              <a:ext uri="{FF2B5EF4-FFF2-40B4-BE49-F238E27FC236}">
                <a16:creationId xmlns:a16="http://schemas.microsoft.com/office/drawing/2014/main" id="{CABD4FA9-08C0-7687-CE7D-2AD761D0435A}"/>
              </a:ext>
            </a:extLst>
          </p:cNvPr>
          <p:cNvSpPr>
            <a:spLocks noGrp="1"/>
          </p:cNvSpPr>
          <p:nvPr>
            <p:ph type="body" sz="quarter" idx="14"/>
          </p:nvPr>
        </p:nvSpPr>
        <p:spPr/>
        <p:txBody>
          <a:bodyPr/>
          <a:lstStyle/>
          <a:p>
            <a:r>
              <a:rPr lang="en-US"/>
              <a:t>Started testing January 2024, going live on August 26</a:t>
            </a:r>
            <a:r>
              <a:rPr lang="en-US" baseline="30000"/>
              <a:t>th</a:t>
            </a:r>
            <a:endParaRPr lang="en-US"/>
          </a:p>
        </p:txBody>
      </p:sp>
      <p:sp>
        <p:nvSpPr>
          <p:cNvPr id="6" name="Text Placeholder 5">
            <a:extLst>
              <a:ext uri="{FF2B5EF4-FFF2-40B4-BE49-F238E27FC236}">
                <a16:creationId xmlns:a16="http://schemas.microsoft.com/office/drawing/2014/main" id="{EAF2302F-4F3A-60D8-9546-E5AABA7B4702}"/>
              </a:ext>
            </a:extLst>
          </p:cNvPr>
          <p:cNvSpPr>
            <a:spLocks noGrp="1"/>
          </p:cNvSpPr>
          <p:nvPr>
            <p:ph type="body" sz="quarter" idx="15"/>
          </p:nvPr>
        </p:nvSpPr>
        <p:spPr/>
        <p:txBody>
          <a:bodyPr/>
          <a:lstStyle/>
          <a:p>
            <a:pPr marL="514350" lvl="1" indent="-285750"/>
            <a:r>
              <a:rPr lang="en-US" b="1"/>
              <a:t>Jiva is the system that Wellmark uses to manage their UM, CM, and Appeals processes</a:t>
            </a:r>
          </a:p>
          <a:p>
            <a:pPr marL="797814" lvl="2" indent="-285750"/>
            <a:r>
              <a:rPr lang="en-US"/>
              <a:t>Third party system – the vendor pushes out regular upgrades/updates</a:t>
            </a:r>
          </a:p>
          <a:p>
            <a:pPr marL="514350" lvl="1" indent="-285750"/>
            <a:r>
              <a:rPr lang="en-US"/>
              <a:t>To keep Wellmark on the latest version of Jiva, we must upgrade from </a:t>
            </a:r>
            <a:r>
              <a:rPr lang="en-US" b="1"/>
              <a:t>6.1 to 6.5</a:t>
            </a:r>
          </a:p>
          <a:p>
            <a:pPr marL="514350" lvl="1" indent="-285750"/>
            <a:r>
              <a:rPr lang="en-US"/>
              <a:t>‘Unplug everything and plug it back in’</a:t>
            </a:r>
          </a:p>
          <a:p>
            <a:pPr marL="797814" lvl="2" indent="-285750"/>
            <a:r>
              <a:rPr lang="en-US"/>
              <a:t>New servers, new infrastructure, almost completely new implementation</a:t>
            </a:r>
          </a:p>
          <a:p>
            <a:pPr marL="514350" lvl="1" indent="-285750"/>
            <a:r>
              <a:rPr lang="en-US"/>
              <a:t>The business usually only tests in PREP –  we also test in SIT/QES</a:t>
            </a:r>
          </a:p>
        </p:txBody>
      </p:sp>
    </p:spTree>
    <p:custDataLst>
      <p:tags r:id="rId1"/>
    </p:custDataLst>
    <p:extLst>
      <p:ext uri="{BB962C8B-B14F-4D97-AF65-F5344CB8AC3E}">
        <p14:creationId xmlns:p14="http://schemas.microsoft.com/office/powerpoint/2010/main" val="4202126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235EFD4-3C6A-2E71-65D3-4F2DEA865295}"/>
              </a:ext>
            </a:extLst>
          </p:cNvPr>
          <p:cNvSpPr>
            <a:spLocks noGrp="1"/>
          </p:cNvSpPr>
          <p:nvPr>
            <p:ph type="pic" sz="quarter" idx="14"/>
          </p:nvPr>
        </p:nvSpPr>
        <p:spPr>
          <a:xfrm>
            <a:off x="0" y="-8290"/>
            <a:ext cx="12192000" cy="6858000"/>
          </a:xfrm>
        </p:spPr>
        <p:txBody>
          <a:bodyPr/>
          <a:lstStyle/>
          <a:p>
            <a:endParaRPr lang="en-US"/>
          </a:p>
        </p:txBody>
      </p:sp>
      <p:sp>
        <p:nvSpPr>
          <p:cNvPr id="3" name="Footer Placeholder 2">
            <a:extLst>
              <a:ext uri="{FF2B5EF4-FFF2-40B4-BE49-F238E27FC236}">
                <a16:creationId xmlns:a16="http://schemas.microsoft.com/office/drawing/2014/main" id="{8174989B-12A2-1568-B0D1-26B20D1434BD}"/>
              </a:ext>
            </a:extLst>
          </p:cNvPr>
          <p:cNvSpPr>
            <a:spLocks noGrp="1"/>
          </p:cNvSpPr>
          <p:nvPr>
            <p:ph type="ftr" sz="quarter" idx="10"/>
          </p:nvPr>
        </p:nvSpPr>
        <p:spPr/>
        <p:txBody>
          <a:bodyPr/>
          <a:lstStyle/>
          <a:p>
            <a:r>
              <a:rPr lang="en-US"/>
              <a:t>Confidential and Proprietary — Wellmark Blue Cross and Blue Shield    |</a:t>
            </a:r>
          </a:p>
        </p:txBody>
      </p:sp>
      <p:sp>
        <p:nvSpPr>
          <p:cNvPr id="4" name="Slide Number Placeholder 3">
            <a:extLst>
              <a:ext uri="{FF2B5EF4-FFF2-40B4-BE49-F238E27FC236}">
                <a16:creationId xmlns:a16="http://schemas.microsoft.com/office/drawing/2014/main" id="{3AA6C67E-C925-FAF3-D436-286CAE3F2DF4}"/>
              </a:ext>
            </a:extLst>
          </p:cNvPr>
          <p:cNvSpPr>
            <a:spLocks noGrp="1"/>
          </p:cNvSpPr>
          <p:nvPr>
            <p:ph type="sldNum" sz="quarter" idx="11"/>
          </p:nvPr>
        </p:nvSpPr>
        <p:spPr/>
        <p:txBody>
          <a:bodyPr/>
          <a:lstStyle/>
          <a:p>
            <a:fld id="{CC631919-30FA-4DCB-BDC6-FA525ECAEA69}" type="slidenum">
              <a:rPr lang="en-US" smtClean="0"/>
              <a:pPr/>
              <a:t>15</a:t>
            </a:fld>
            <a:endParaRPr lang="en-US"/>
          </a:p>
        </p:txBody>
      </p:sp>
      <p:graphicFrame>
        <p:nvGraphicFramePr>
          <p:cNvPr id="6" name="Diagram 5">
            <a:extLst>
              <a:ext uri="{FF2B5EF4-FFF2-40B4-BE49-F238E27FC236}">
                <a16:creationId xmlns:a16="http://schemas.microsoft.com/office/drawing/2014/main" id="{A4C8B1D1-3047-130B-AE6C-15426908C85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66738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695195-8AAB-9F9F-1DCA-6354B5D29C81}"/>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D5F9664E-F652-7B70-3B4F-1B8457227078}"/>
              </a:ext>
            </a:extLst>
          </p:cNvPr>
          <p:cNvSpPr>
            <a:spLocks noGrp="1"/>
          </p:cNvSpPr>
          <p:nvPr>
            <p:ph type="sldNum" sz="quarter" idx="11"/>
          </p:nvPr>
        </p:nvSpPr>
        <p:spPr/>
        <p:txBody>
          <a:bodyPr/>
          <a:lstStyle/>
          <a:p>
            <a:fld id="{CC631919-30FA-4DCB-BDC6-FA525ECAEA69}" type="slidenum">
              <a:rPr lang="en-US" smtClean="0"/>
              <a:pPr/>
              <a:t>16</a:t>
            </a:fld>
            <a:endParaRPr lang="en-US"/>
          </a:p>
        </p:txBody>
      </p:sp>
      <p:sp>
        <p:nvSpPr>
          <p:cNvPr id="4" name="Text Placeholder 3">
            <a:extLst>
              <a:ext uri="{FF2B5EF4-FFF2-40B4-BE49-F238E27FC236}">
                <a16:creationId xmlns:a16="http://schemas.microsoft.com/office/drawing/2014/main" id="{FE883290-DAB7-F451-787F-EEB367D121E1}"/>
              </a:ext>
            </a:extLst>
          </p:cNvPr>
          <p:cNvSpPr>
            <a:spLocks noGrp="1"/>
          </p:cNvSpPr>
          <p:nvPr>
            <p:ph type="body" sz="quarter" idx="12"/>
          </p:nvPr>
        </p:nvSpPr>
        <p:spPr/>
        <p:txBody>
          <a:bodyPr/>
          <a:lstStyle/>
          <a:p>
            <a:r>
              <a:rPr lang="en-US"/>
              <a:t>Improve the Business</a:t>
            </a:r>
          </a:p>
          <a:p>
            <a:endParaRPr lang="en-US"/>
          </a:p>
        </p:txBody>
      </p:sp>
      <p:sp>
        <p:nvSpPr>
          <p:cNvPr id="7" name="Text Placeholder 6">
            <a:extLst>
              <a:ext uri="{FF2B5EF4-FFF2-40B4-BE49-F238E27FC236}">
                <a16:creationId xmlns:a16="http://schemas.microsoft.com/office/drawing/2014/main" id="{3F1D11D0-9C27-D6D6-0F96-40232CF74DC0}"/>
              </a:ext>
            </a:extLst>
          </p:cNvPr>
          <p:cNvSpPr>
            <a:spLocks noGrp="1"/>
          </p:cNvSpPr>
          <p:nvPr>
            <p:ph type="body" sz="quarter" idx="21"/>
          </p:nvPr>
        </p:nvSpPr>
        <p:spPr>
          <a:xfrm>
            <a:off x="878619" y="2747212"/>
            <a:ext cx="4818888" cy="3291840"/>
          </a:xfrm>
        </p:spPr>
        <p:txBody>
          <a:bodyPr/>
          <a:lstStyle/>
          <a:p>
            <a:pPr marL="514350" lvl="1" indent="-285750"/>
            <a:r>
              <a:rPr lang="en-US"/>
              <a:t>Created episodes of each type/trait in Jiva PREP 6.1</a:t>
            </a:r>
          </a:p>
          <a:p>
            <a:pPr marL="514350" lvl="1" indent="-285750"/>
            <a:r>
              <a:rPr lang="en-US"/>
              <a:t>After the sync was completed (3 weeks later), verified that each episode was correctly synced in Jiva PREP 6.5</a:t>
            </a:r>
          </a:p>
          <a:p>
            <a:endParaRPr lang="en-US"/>
          </a:p>
        </p:txBody>
      </p:sp>
      <p:sp>
        <p:nvSpPr>
          <p:cNvPr id="8" name="Text Placeholder 7">
            <a:extLst>
              <a:ext uri="{FF2B5EF4-FFF2-40B4-BE49-F238E27FC236}">
                <a16:creationId xmlns:a16="http://schemas.microsoft.com/office/drawing/2014/main" id="{72EF194A-1744-E6CF-4375-C53E0AC54975}"/>
              </a:ext>
            </a:extLst>
          </p:cNvPr>
          <p:cNvSpPr>
            <a:spLocks noGrp="1"/>
          </p:cNvSpPr>
          <p:nvPr>
            <p:ph type="body" sz="quarter" idx="22"/>
          </p:nvPr>
        </p:nvSpPr>
        <p:spPr>
          <a:xfrm>
            <a:off x="6561003" y="2747212"/>
            <a:ext cx="4818888" cy="3290888"/>
          </a:xfrm>
        </p:spPr>
        <p:txBody>
          <a:bodyPr/>
          <a:lstStyle/>
          <a:p>
            <a:pPr marL="514350" lvl="1" indent="-285750"/>
            <a:r>
              <a:rPr lang="en-US"/>
              <a:t>Ran tests for a new over the phone survey</a:t>
            </a:r>
          </a:p>
          <a:p>
            <a:pPr marL="797814" lvl="2" indent="-285750"/>
            <a:r>
              <a:rPr lang="en-US"/>
              <a:t>With a member after the closure call post-graduation of a program</a:t>
            </a:r>
          </a:p>
          <a:p>
            <a:pPr marL="514350" lvl="1" indent="-285750"/>
            <a:r>
              <a:rPr lang="en-US"/>
              <a:t>Tested to make sure that the responses were being correctly recorded in the database.</a:t>
            </a:r>
          </a:p>
          <a:p>
            <a:endParaRPr lang="en-US"/>
          </a:p>
        </p:txBody>
      </p:sp>
      <p:sp>
        <p:nvSpPr>
          <p:cNvPr id="9" name="TextBox 8">
            <a:extLst>
              <a:ext uri="{FF2B5EF4-FFF2-40B4-BE49-F238E27FC236}">
                <a16:creationId xmlns:a16="http://schemas.microsoft.com/office/drawing/2014/main" id="{8AB14291-E86E-CF21-1529-A113265660D0}"/>
              </a:ext>
            </a:extLst>
          </p:cNvPr>
          <p:cNvSpPr txBox="1"/>
          <p:nvPr/>
        </p:nvSpPr>
        <p:spPr>
          <a:xfrm>
            <a:off x="818703" y="2128066"/>
            <a:ext cx="4563429" cy="369332"/>
          </a:xfrm>
          <a:prstGeom prst="rect">
            <a:avLst/>
          </a:prstGeom>
          <a:noFill/>
        </p:spPr>
        <p:txBody>
          <a:bodyPr wrap="none" rtlCol="0">
            <a:spAutoFit/>
          </a:bodyPr>
          <a:lstStyle/>
          <a:p>
            <a:r>
              <a:rPr lang="en-US">
                <a:latin typeface="+mj-lt"/>
              </a:rPr>
              <a:t>HSS Transactional Sync Validation</a:t>
            </a:r>
          </a:p>
        </p:txBody>
      </p:sp>
      <p:sp>
        <p:nvSpPr>
          <p:cNvPr id="10" name="TextBox 9">
            <a:extLst>
              <a:ext uri="{FF2B5EF4-FFF2-40B4-BE49-F238E27FC236}">
                <a16:creationId xmlns:a16="http://schemas.microsoft.com/office/drawing/2014/main" id="{1E8D3B0F-4F72-667C-80D9-D5E0FCBD5877}"/>
              </a:ext>
            </a:extLst>
          </p:cNvPr>
          <p:cNvSpPr txBox="1"/>
          <p:nvPr/>
        </p:nvSpPr>
        <p:spPr>
          <a:xfrm>
            <a:off x="6563687" y="2143455"/>
            <a:ext cx="5290231" cy="338554"/>
          </a:xfrm>
          <a:prstGeom prst="rect">
            <a:avLst/>
          </a:prstGeom>
          <a:noFill/>
        </p:spPr>
        <p:txBody>
          <a:bodyPr wrap="none" rtlCol="0">
            <a:spAutoFit/>
          </a:bodyPr>
          <a:lstStyle/>
          <a:p>
            <a:r>
              <a:rPr lang="en-US" sz="1600">
                <a:latin typeface="+mj-lt"/>
              </a:rPr>
              <a:t>AWS Member Satisfaction Survey IVR Testing</a:t>
            </a:r>
          </a:p>
        </p:txBody>
      </p:sp>
    </p:spTree>
    <p:custDataLst>
      <p:tags r:id="rId1"/>
    </p:custDataLst>
    <p:extLst>
      <p:ext uri="{BB962C8B-B14F-4D97-AF65-F5344CB8AC3E}">
        <p14:creationId xmlns:p14="http://schemas.microsoft.com/office/powerpoint/2010/main" val="421175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7168E5-B305-C744-22A2-4FCEBFB2E476}"/>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ED5BACB2-49D8-3725-0D18-FE5059EB5C28}"/>
              </a:ext>
            </a:extLst>
          </p:cNvPr>
          <p:cNvSpPr>
            <a:spLocks noGrp="1"/>
          </p:cNvSpPr>
          <p:nvPr>
            <p:ph type="sldNum" sz="quarter" idx="11"/>
          </p:nvPr>
        </p:nvSpPr>
        <p:spPr/>
        <p:txBody>
          <a:bodyPr/>
          <a:lstStyle/>
          <a:p>
            <a:fld id="{CC631919-30FA-4DCB-BDC6-FA525ECAEA69}" type="slidenum">
              <a:rPr lang="en-US" smtClean="0"/>
              <a:pPr/>
              <a:t>17</a:t>
            </a:fld>
            <a:endParaRPr lang="en-US"/>
          </a:p>
        </p:txBody>
      </p:sp>
      <p:sp>
        <p:nvSpPr>
          <p:cNvPr id="4" name="Text Placeholder 3">
            <a:extLst>
              <a:ext uri="{FF2B5EF4-FFF2-40B4-BE49-F238E27FC236}">
                <a16:creationId xmlns:a16="http://schemas.microsoft.com/office/drawing/2014/main" id="{21459136-E8FF-1CA1-9809-54C02C343090}"/>
              </a:ext>
            </a:extLst>
          </p:cNvPr>
          <p:cNvSpPr>
            <a:spLocks noGrp="1"/>
          </p:cNvSpPr>
          <p:nvPr>
            <p:ph type="body" sz="quarter" idx="12"/>
          </p:nvPr>
        </p:nvSpPr>
        <p:spPr/>
        <p:txBody>
          <a:bodyPr/>
          <a:lstStyle/>
          <a:p>
            <a:r>
              <a:rPr lang="en-US"/>
              <a:t>Reflection</a:t>
            </a:r>
          </a:p>
        </p:txBody>
      </p:sp>
      <p:graphicFrame>
        <p:nvGraphicFramePr>
          <p:cNvPr id="6" name="Diagram 5">
            <a:extLst>
              <a:ext uri="{FF2B5EF4-FFF2-40B4-BE49-F238E27FC236}">
                <a16:creationId xmlns:a16="http://schemas.microsoft.com/office/drawing/2014/main" id="{3CA95983-7BED-EA9E-BCBA-D284B827E245}"/>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574684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C1FC-C43C-1EAB-BC76-237DB31B7CD7}"/>
              </a:ext>
            </a:extLst>
          </p:cNvPr>
          <p:cNvSpPr>
            <a:spLocks noGrp="1"/>
          </p:cNvSpPr>
          <p:nvPr>
            <p:ph type="title"/>
          </p:nvPr>
        </p:nvSpPr>
        <p:spPr>
          <a:xfrm>
            <a:off x="822960" y="1910306"/>
            <a:ext cx="8206208" cy="1114397"/>
          </a:xfrm>
        </p:spPr>
        <p:txBody>
          <a:bodyPr/>
          <a:lstStyle/>
          <a:p>
            <a:r>
              <a:rPr lang="en-US"/>
              <a:t>Thank you!</a:t>
            </a:r>
          </a:p>
        </p:txBody>
      </p:sp>
      <p:sp>
        <p:nvSpPr>
          <p:cNvPr id="3" name="TextBox 2">
            <a:extLst>
              <a:ext uri="{FF2B5EF4-FFF2-40B4-BE49-F238E27FC236}">
                <a16:creationId xmlns:a16="http://schemas.microsoft.com/office/drawing/2014/main" id="{24881F56-5E16-328F-6F17-BB6BE4CAFFDB}"/>
              </a:ext>
            </a:extLst>
          </p:cNvPr>
          <p:cNvSpPr txBox="1"/>
          <p:nvPr/>
        </p:nvSpPr>
        <p:spPr>
          <a:xfrm>
            <a:off x="822960" y="2701537"/>
            <a:ext cx="5769528" cy="646331"/>
          </a:xfrm>
          <a:prstGeom prst="rect">
            <a:avLst/>
          </a:prstGeom>
          <a:noFill/>
        </p:spPr>
        <p:txBody>
          <a:bodyPr wrap="none" rtlCol="0">
            <a:spAutoFit/>
          </a:bodyPr>
          <a:lstStyle/>
          <a:p>
            <a:pPr marL="742950" lvl="1" indent="-285750">
              <a:buFont typeface="Arial" panose="020B0604020202020204" pitchFamily="34" charset="0"/>
              <a:buChar char="•"/>
            </a:pPr>
            <a:r>
              <a:rPr lang="en-US">
                <a:solidFill>
                  <a:schemeClr val="bg1"/>
                </a:solidFill>
              </a:rPr>
              <a:t>Staci Kinshella, Karla Gatewood, Kirstin Larsen</a:t>
            </a:r>
          </a:p>
          <a:p>
            <a:pPr marL="742950" lvl="1" indent="-285750">
              <a:buFont typeface="Arial" panose="020B0604020202020204" pitchFamily="34" charset="0"/>
              <a:buChar char="•"/>
            </a:pPr>
            <a:r>
              <a:rPr lang="en-US">
                <a:solidFill>
                  <a:schemeClr val="bg1"/>
                </a:solidFill>
              </a:rPr>
              <a:t>Stacy Lovan, Mallory Shafer</a:t>
            </a:r>
          </a:p>
        </p:txBody>
      </p:sp>
      <p:pic>
        <p:nvPicPr>
          <p:cNvPr id="4" name="Picture 2" descr="No alternative text description for this image">
            <a:extLst>
              <a:ext uri="{FF2B5EF4-FFF2-40B4-BE49-F238E27FC236}">
                <a16:creationId xmlns:a16="http://schemas.microsoft.com/office/drawing/2014/main" id="{22BB6FE7-160C-2C14-BDD5-699F32145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958" y="613903"/>
            <a:ext cx="3457075" cy="259280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6" name="Picture 2" descr="Open photo">
            <a:extLst>
              <a:ext uri="{FF2B5EF4-FFF2-40B4-BE49-F238E27FC236}">
                <a16:creationId xmlns:a16="http://schemas.microsoft.com/office/drawing/2014/main" id="{3E639AD7-3DAA-50AA-58C1-1171A9E60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829" y="3483708"/>
            <a:ext cx="3267334" cy="245659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4290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6F0CEE-4E29-CE4A-00B7-19C5ECDDBC5B}"/>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B6DD81D6-B15E-4D03-D682-C4FCD717179C}"/>
              </a:ext>
            </a:extLst>
          </p:cNvPr>
          <p:cNvSpPr>
            <a:spLocks noGrp="1"/>
          </p:cNvSpPr>
          <p:nvPr>
            <p:ph type="sldNum" sz="quarter" idx="11"/>
          </p:nvPr>
        </p:nvSpPr>
        <p:spPr/>
        <p:txBody>
          <a:bodyPr/>
          <a:lstStyle/>
          <a:p>
            <a:fld id="{CC631919-30FA-4DCB-BDC6-FA525ECAEA69}" type="slidenum">
              <a:rPr lang="en-US" smtClean="0"/>
              <a:pPr/>
              <a:t>2</a:t>
            </a:fld>
            <a:endParaRPr lang="en-US"/>
          </a:p>
        </p:txBody>
      </p:sp>
      <p:sp>
        <p:nvSpPr>
          <p:cNvPr id="4" name="Text Placeholder 3">
            <a:extLst>
              <a:ext uri="{FF2B5EF4-FFF2-40B4-BE49-F238E27FC236}">
                <a16:creationId xmlns:a16="http://schemas.microsoft.com/office/drawing/2014/main" id="{E0860FA4-1CAB-AA72-2DC6-724ACC7E6587}"/>
              </a:ext>
            </a:extLst>
          </p:cNvPr>
          <p:cNvSpPr>
            <a:spLocks noGrp="1"/>
          </p:cNvSpPr>
          <p:nvPr>
            <p:ph type="body" sz="quarter" idx="12"/>
          </p:nvPr>
        </p:nvSpPr>
        <p:spPr/>
        <p:txBody>
          <a:bodyPr/>
          <a:lstStyle/>
          <a:p>
            <a:r>
              <a:rPr lang="en-US" dirty="0">
                <a:solidFill>
                  <a:schemeClr val="accent1"/>
                </a:solidFill>
              </a:rPr>
              <a:t>Kendall Starcevich</a:t>
            </a:r>
          </a:p>
        </p:txBody>
      </p:sp>
      <p:graphicFrame>
        <p:nvGraphicFramePr>
          <p:cNvPr id="6" name="Diagram 5">
            <a:extLst>
              <a:ext uri="{FF2B5EF4-FFF2-40B4-BE49-F238E27FC236}">
                <a16:creationId xmlns:a16="http://schemas.microsoft.com/office/drawing/2014/main" id="{412BFCF8-205F-8AC2-299D-DFF0E30778C1}"/>
              </a:ext>
            </a:extLst>
          </p:cNvPr>
          <p:cNvGraphicFramePr/>
          <p:nvPr/>
        </p:nvGraphicFramePr>
        <p:xfrm>
          <a:off x="4685609" y="1622339"/>
          <a:ext cx="6589060" cy="4721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 person smiling at camera&#10;&#10;Description automatically generated">
            <a:hlinkClick r:id="" action="ppaction://noaction" highlightClick="1"/>
            <a:extLst>
              <a:ext uri="{FF2B5EF4-FFF2-40B4-BE49-F238E27FC236}">
                <a16:creationId xmlns:a16="http://schemas.microsoft.com/office/drawing/2014/main" id="{AC57665E-7AF1-0943-4052-527A67951022}"/>
              </a:ext>
            </a:extLst>
          </p:cNvPr>
          <p:cNvPicPr>
            <a:picLocks noChangeAspect="1"/>
          </p:cNvPicPr>
          <p:nvPr/>
        </p:nvPicPr>
        <p:blipFill rotWithShape="1">
          <a:blip r:embed="rId9">
            <a:extLst>
              <a:ext uri="{28A0092B-C50C-407E-A947-70E740481C1C}">
                <a14:useLocalDpi xmlns:a14="http://schemas.microsoft.com/office/drawing/2010/main" val="0"/>
              </a:ext>
            </a:extLst>
          </a:blip>
          <a:srcRect l="-198" t="3391" r="198" b="25187"/>
          <a:stretch/>
        </p:blipFill>
        <p:spPr>
          <a:xfrm>
            <a:off x="822960" y="1887583"/>
            <a:ext cx="2931759" cy="2931759"/>
          </a:xfrm>
          <a:prstGeom prst="flowChartConnector">
            <a:avLst/>
          </a:prstGeom>
          <a:ln w="38100">
            <a:solidFill>
              <a:schemeClr val="tx1"/>
            </a:solidFill>
          </a:ln>
          <a:effectLst>
            <a:outerShdw blurRad="50800" dist="38100" dir="5400000" algn="t" rotWithShape="0">
              <a:prstClr val="black">
                <a:alpha val="40000"/>
              </a:prstClr>
            </a:outerShdw>
          </a:effectLst>
        </p:spPr>
      </p:pic>
    </p:spTree>
    <p:custDataLst>
      <p:tags r:id="rId1"/>
    </p:custDataLst>
    <p:extLst>
      <p:ext uri="{BB962C8B-B14F-4D97-AF65-F5344CB8AC3E}">
        <p14:creationId xmlns:p14="http://schemas.microsoft.com/office/powerpoint/2010/main" val="343134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23B18D-A219-9AD3-CE95-1132ED2FDEE9}"/>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606C78F8-FEE9-7B0C-8F22-2BF435201DA6}"/>
              </a:ext>
            </a:extLst>
          </p:cNvPr>
          <p:cNvSpPr>
            <a:spLocks noGrp="1"/>
          </p:cNvSpPr>
          <p:nvPr>
            <p:ph type="sldNum" sz="quarter" idx="11"/>
          </p:nvPr>
        </p:nvSpPr>
        <p:spPr/>
        <p:txBody>
          <a:bodyPr/>
          <a:lstStyle/>
          <a:p>
            <a:fld id="{CC631919-30FA-4DCB-BDC6-FA525ECAEA69}" type="slidenum">
              <a:rPr lang="en-US" smtClean="0"/>
              <a:pPr/>
              <a:t>3</a:t>
            </a:fld>
            <a:endParaRPr lang="en-US"/>
          </a:p>
        </p:txBody>
      </p:sp>
      <p:sp>
        <p:nvSpPr>
          <p:cNvPr id="4" name="Text Placeholder 3">
            <a:extLst>
              <a:ext uri="{FF2B5EF4-FFF2-40B4-BE49-F238E27FC236}">
                <a16:creationId xmlns:a16="http://schemas.microsoft.com/office/drawing/2014/main" id="{8AFF5D32-2656-C8ED-5DBD-06ECB84CF6BB}"/>
              </a:ext>
            </a:extLst>
          </p:cNvPr>
          <p:cNvSpPr>
            <a:spLocks noGrp="1"/>
          </p:cNvSpPr>
          <p:nvPr>
            <p:ph type="body" sz="quarter" idx="14"/>
          </p:nvPr>
        </p:nvSpPr>
        <p:spPr/>
        <p:txBody>
          <a:bodyPr/>
          <a:lstStyle/>
          <a:p>
            <a:r>
              <a:rPr lang="en-US"/>
              <a:t>Learn the Business</a:t>
            </a:r>
          </a:p>
        </p:txBody>
      </p:sp>
      <p:pic>
        <p:nvPicPr>
          <p:cNvPr id="5" name="Graphic 4" descr="Connections with solid fill">
            <a:extLst>
              <a:ext uri="{FF2B5EF4-FFF2-40B4-BE49-F238E27FC236}">
                <a16:creationId xmlns:a16="http://schemas.microsoft.com/office/drawing/2014/main" id="{18FDB684-9B94-1CB4-C27D-FDE033F02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0544" y="3184756"/>
            <a:ext cx="2090911" cy="2090911"/>
          </a:xfrm>
          <a:prstGeom prst="rect">
            <a:avLst/>
          </a:prstGeom>
        </p:spPr>
      </p:pic>
    </p:spTree>
    <p:custDataLst>
      <p:tags r:id="rId1"/>
    </p:custDataLst>
    <p:extLst>
      <p:ext uri="{BB962C8B-B14F-4D97-AF65-F5344CB8AC3E}">
        <p14:creationId xmlns:p14="http://schemas.microsoft.com/office/powerpoint/2010/main" val="681276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704309-0905-E482-DBBE-8D7F6686F6CC}"/>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50DD8CE0-E2DD-813F-CF17-6D29846F3305}"/>
              </a:ext>
            </a:extLst>
          </p:cNvPr>
          <p:cNvSpPr>
            <a:spLocks noGrp="1"/>
          </p:cNvSpPr>
          <p:nvPr>
            <p:ph type="sldNum" sz="quarter" idx="11"/>
          </p:nvPr>
        </p:nvSpPr>
        <p:spPr/>
        <p:txBody>
          <a:bodyPr/>
          <a:lstStyle/>
          <a:p>
            <a:fld id="{CC631919-30FA-4DCB-BDC6-FA525ECAEA69}" type="slidenum">
              <a:rPr lang="en-US" smtClean="0"/>
              <a:pPr/>
              <a:t>4</a:t>
            </a:fld>
            <a:endParaRPr lang="en-US"/>
          </a:p>
        </p:txBody>
      </p:sp>
      <p:sp>
        <p:nvSpPr>
          <p:cNvPr id="4" name="Text Placeholder 3">
            <a:extLst>
              <a:ext uri="{FF2B5EF4-FFF2-40B4-BE49-F238E27FC236}">
                <a16:creationId xmlns:a16="http://schemas.microsoft.com/office/drawing/2014/main" id="{40A6E77E-DBC7-8819-B9D9-DDF6748B0946}"/>
              </a:ext>
            </a:extLst>
          </p:cNvPr>
          <p:cNvSpPr>
            <a:spLocks noGrp="1"/>
          </p:cNvSpPr>
          <p:nvPr>
            <p:ph type="body" sz="quarter" idx="12"/>
          </p:nvPr>
        </p:nvSpPr>
        <p:spPr/>
        <p:txBody>
          <a:bodyPr/>
          <a:lstStyle/>
          <a:p>
            <a:r>
              <a:rPr lang="en-US" dirty="0"/>
              <a:t>Learn the Business</a:t>
            </a:r>
          </a:p>
        </p:txBody>
      </p:sp>
      <p:sp>
        <p:nvSpPr>
          <p:cNvPr id="5" name="Text Placeholder 4">
            <a:extLst>
              <a:ext uri="{FF2B5EF4-FFF2-40B4-BE49-F238E27FC236}">
                <a16:creationId xmlns:a16="http://schemas.microsoft.com/office/drawing/2014/main" id="{9DBBE07B-E3AC-79C4-429B-8B13060AFD14}"/>
              </a:ext>
            </a:extLst>
          </p:cNvPr>
          <p:cNvSpPr>
            <a:spLocks noGrp="1"/>
          </p:cNvSpPr>
          <p:nvPr>
            <p:ph type="body" sz="quarter" idx="14"/>
          </p:nvPr>
        </p:nvSpPr>
        <p:spPr>
          <a:noFill/>
        </p:spPr>
        <p:txBody>
          <a:bodyPr/>
          <a:lstStyle/>
          <a:p>
            <a:r>
              <a:rPr lang="en-US" dirty="0"/>
              <a:t>Mentoring, Insure Your Future, Intern Programming, Shadowing,</a:t>
            </a:r>
          </a:p>
          <a:p>
            <a:r>
              <a:rPr lang="en-US" dirty="0"/>
              <a:t>Meet and Greets, Learning Modules, Agile Product Model</a:t>
            </a:r>
          </a:p>
        </p:txBody>
      </p:sp>
      <p:pic>
        <p:nvPicPr>
          <p:cNvPr id="7" name="Picture 6">
            <a:extLst>
              <a:ext uri="{FF2B5EF4-FFF2-40B4-BE49-F238E27FC236}">
                <a16:creationId xmlns:a16="http://schemas.microsoft.com/office/drawing/2014/main" id="{95D87B19-4F92-F7B2-75D0-B576C80C05B5}"/>
              </a:ext>
            </a:extLst>
          </p:cNvPr>
          <p:cNvPicPr>
            <a:picLocks noChangeAspect="1"/>
          </p:cNvPicPr>
          <p:nvPr/>
        </p:nvPicPr>
        <p:blipFill>
          <a:blip r:embed="rId3"/>
          <a:stretch>
            <a:fillRect/>
          </a:stretch>
        </p:blipFill>
        <p:spPr>
          <a:xfrm>
            <a:off x="653915" y="3338316"/>
            <a:ext cx="3895826" cy="2915343"/>
          </a:xfrm>
          <a:prstGeom prst="rect">
            <a:avLst/>
          </a:prstGeom>
          <a:ln w="38100" cap="sq">
            <a:solidFill>
              <a:srgbClr val="4D4D4F"/>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98069A02-9A9E-E810-4604-18BB6E05B3AA}"/>
              </a:ext>
            </a:extLst>
          </p:cNvPr>
          <p:cNvPicPr>
            <a:picLocks noChangeAspect="1"/>
          </p:cNvPicPr>
          <p:nvPr/>
        </p:nvPicPr>
        <p:blipFill>
          <a:blip r:embed="rId4"/>
          <a:stretch>
            <a:fillRect/>
          </a:stretch>
        </p:blipFill>
        <p:spPr>
          <a:xfrm>
            <a:off x="10035894" y="408124"/>
            <a:ext cx="1594090" cy="2102441"/>
          </a:xfrm>
          <a:prstGeom prst="rect">
            <a:avLst/>
          </a:prstGeom>
          <a:ln w="38100" cap="sq">
            <a:solidFill>
              <a:srgbClr val="4D4D4F"/>
            </a:solidFill>
            <a:prstDash val="solid"/>
            <a:miter lim="800000"/>
          </a:ln>
          <a:effectLst>
            <a:outerShdw blurRad="50800" dist="38100" dir="2700000" algn="tl" rotWithShape="0">
              <a:srgbClr val="000000">
                <a:alpha val="43000"/>
              </a:srgbClr>
            </a:outerShdw>
          </a:effectLst>
        </p:spPr>
      </p:pic>
      <p:pic>
        <p:nvPicPr>
          <p:cNvPr id="11" name="Picture 10" descr="A group of people standing on the stairs&#10;&#10;Description automatically generated">
            <a:extLst>
              <a:ext uri="{FF2B5EF4-FFF2-40B4-BE49-F238E27FC236}">
                <a16:creationId xmlns:a16="http://schemas.microsoft.com/office/drawing/2014/main" id="{CB17CCB6-9109-0756-1BF0-D8683AA6B99B}"/>
              </a:ext>
            </a:extLst>
          </p:cNvPr>
          <p:cNvPicPr>
            <a:picLocks noChangeAspect="1"/>
          </p:cNvPicPr>
          <p:nvPr/>
        </p:nvPicPr>
        <p:blipFill rotWithShape="1">
          <a:blip r:embed="rId5">
            <a:extLst>
              <a:ext uri="{28A0092B-C50C-407E-A947-70E740481C1C}">
                <a14:useLocalDpi xmlns:a14="http://schemas.microsoft.com/office/drawing/2010/main" val="0"/>
              </a:ext>
            </a:extLst>
          </a:blip>
          <a:srcRect b="2374"/>
          <a:stretch/>
        </p:blipFill>
        <p:spPr>
          <a:xfrm>
            <a:off x="8178035" y="3474721"/>
            <a:ext cx="3642004" cy="2410264"/>
          </a:xfrm>
          <a:prstGeom prst="rect">
            <a:avLst/>
          </a:prstGeom>
          <a:ln w="38100" cap="sq">
            <a:solidFill>
              <a:srgbClr val="4D4D4F"/>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B41B0FD-23E9-BA94-287D-894DC2F34F18}"/>
              </a:ext>
            </a:extLst>
          </p:cNvPr>
          <p:cNvPicPr>
            <a:picLocks noChangeAspect="1"/>
          </p:cNvPicPr>
          <p:nvPr/>
        </p:nvPicPr>
        <p:blipFill>
          <a:blip r:embed="rId6"/>
          <a:stretch>
            <a:fillRect/>
          </a:stretch>
        </p:blipFill>
        <p:spPr>
          <a:xfrm>
            <a:off x="5111224" y="3797237"/>
            <a:ext cx="2505328" cy="1872462"/>
          </a:xfrm>
          <a:prstGeom prst="rect">
            <a:avLst/>
          </a:prstGeom>
          <a:ln w="38100" cap="sq">
            <a:solidFill>
              <a:srgbClr val="4D4D4F"/>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29125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23B18D-A219-9AD3-CE95-1132ED2FDEE9}"/>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606C78F8-FEE9-7B0C-8F22-2BF435201DA6}"/>
              </a:ext>
            </a:extLst>
          </p:cNvPr>
          <p:cNvSpPr>
            <a:spLocks noGrp="1"/>
          </p:cNvSpPr>
          <p:nvPr>
            <p:ph type="sldNum" sz="quarter" idx="11"/>
          </p:nvPr>
        </p:nvSpPr>
        <p:spPr/>
        <p:txBody>
          <a:bodyPr/>
          <a:lstStyle/>
          <a:p>
            <a:fld id="{CC631919-30FA-4DCB-BDC6-FA525ECAEA69}" type="slidenum">
              <a:rPr lang="en-US" smtClean="0"/>
              <a:pPr/>
              <a:t>5</a:t>
            </a:fld>
            <a:endParaRPr lang="en-US"/>
          </a:p>
        </p:txBody>
      </p:sp>
      <p:sp>
        <p:nvSpPr>
          <p:cNvPr id="4" name="Text Placeholder 3">
            <a:extLst>
              <a:ext uri="{FF2B5EF4-FFF2-40B4-BE49-F238E27FC236}">
                <a16:creationId xmlns:a16="http://schemas.microsoft.com/office/drawing/2014/main" id="{8AFF5D32-2656-C8ED-5DBD-06ECB84CF6BB}"/>
              </a:ext>
            </a:extLst>
          </p:cNvPr>
          <p:cNvSpPr>
            <a:spLocks noGrp="1"/>
          </p:cNvSpPr>
          <p:nvPr>
            <p:ph type="body" sz="quarter" idx="14"/>
          </p:nvPr>
        </p:nvSpPr>
        <p:spPr/>
        <p:txBody>
          <a:bodyPr/>
          <a:lstStyle/>
          <a:p>
            <a:r>
              <a:rPr lang="en-US"/>
              <a:t>Run the Business</a:t>
            </a:r>
          </a:p>
        </p:txBody>
      </p:sp>
      <p:pic>
        <p:nvPicPr>
          <p:cNvPr id="6" name="Graphic 5" descr="Head with gears with solid fill">
            <a:extLst>
              <a:ext uri="{FF2B5EF4-FFF2-40B4-BE49-F238E27FC236}">
                <a16:creationId xmlns:a16="http://schemas.microsoft.com/office/drawing/2014/main" id="{5D80F1CF-D6FD-0C2E-BA78-79C05FBCE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2990" y="3184163"/>
            <a:ext cx="1746019" cy="1746019"/>
          </a:xfrm>
          <a:prstGeom prst="rect">
            <a:avLst/>
          </a:prstGeom>
        </p:spPr>
      </p:pic>
    </p:spTree>
    <p:custDataLst>
      <p:tags r:id="rId1"/>
    </p:custDataLst>
    <p:extLst>
      <p:ext uri="{BB962C8B-B14F-4D97-AF65-F5344CB8AC3E}">
        <p14:creationId xmlns:p14="http://schemas.microsoft.com/office/powerpoint/2010/main" val="194346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business report&#10;&#10;Description automatically generated">
            <a:extLst>
              <a:ext uri="{FF2B5EF4-FFF2-40B4-BE49-F238E27FC236}">
                <a16:creationId xmlns:a16="http://schemas.microsoft.com/office/drawing/2014/main" id="{0C281E1D-A120-7BAE-27DF-CDE27F8378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409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05F886-DF91-77C1-9FA5-7E3C1CA7BA4F}"/>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297C9B10-47D8-4ADC-121A-E130AEFE2D14}"/>
              </a:ext>
            </a:extLst>
          </p:cNvPr>
          <p:cNvSpPr>
            <a:spLocks noGrp="1"/>
          </p:cNvSpPr>
          <p:nvPr>
            <p:ph type="sldNum" sz="quarter" idx="11"/>
          </p:nvPr>
        </p:nvSpPr>
        <p:spPr/>
        <p:txBody>
          <a:bodyPr/>
          <a:lstStyle/>
          <a:p>
            <a:fld id="{CC631919-30FA-4DCB-BDC6-FA525ECAEA69}" type="slidenum">
              <a:rPr lang="en-US" smtClean="0"/>
              <a:pPr/>
              <a:t>7</a:t>
            </a:fld>
            <a:endParaRPr lang="en-US"/>
          </a:p>
        </p:txBody>
      </p:sp>
      <p:sp>
        <p:nvSpPr>
          <p:cNvPr id="4" name="Text Placeholder 3">
            <a:extLst>
              <a:ext uri="{FF2B5EF4-FFF2-40B4-BE49-F238E27FC236}">
                <a16:creationId xmlns:a16="http://schemas.microsoft.com/office/drawing/2014/main" id="{3824DBDE-DF23-1F4E-4411-B8E0E6EF4544}"/>
              </a:ext>
            </a:extLst>
          </p:cNvPr>
          <p:cNvSpPr>
            <a:spLocks noGrp="1"/>
          </p:cNvSpPr>
          <p:nvPr>
            <p:ph type="body" sz="quarter" idx="12"/>
          </p:nvPr>
        </p:nvSpPr>
        <p:spPr/>
        <p:txBody>
          <a:bodyPr/>
          <a:lstStyle/>
          <a:p>
            <a:r>
              <a:rPr lang="en-US"/>
              <a:t>Hierarchy of Coverage</a:t>
            </a:r>
          </a:p>
        </p:txBody>
      </p:sp>
      <p:graphicFrame>
        <p:nvGraphicFramePr>
          <p:cNvPr id="5" name="Diagram 4">
            <a:extLst>
              <a:ext uri="{FF2B5EF4-FFF2-40B4-BE49-F238E27FC236}">
                <a16:creationId xmlns:a16="http://schemas.microsoft.com/office/drawing/2014/main" id="{0CD3EB35-DB7E-DD09-CE93-0561393D1C02}"/>
              </a:ext>
            </a:extLst>
          </p:cNvPr>
          <p:cNvGraphicFramePr/>
          <p:nvPr/>
        </p:nvGraphicFramePr>
        <p:xfrm>
          <a:off x="1555960" y="1969476"/>
          <a:ext cx="4540040" cy="41243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Arrow: Right 7">
            <a:extLst>
              <a:ext uri="{FF2B5EF4-FFF2-40B4-BE49-F238E27FC236}">
                <a16:creationId xmlns:a16="http://schemas.microsoft.com/office/drawing/2014/main" id="{A8EFA470-6F19-EEB2-D4D0-9561AAB62563}"/>
              </a:ext>
            </a:extLst>
          </p:cNvPr>
          <p:cNvSpPr/>
          <p:nvPr/>
        </p:nvSpPr>
        <p:spPr>
          <a:xfrm>
            <a:off x="6346093" y="2377050"/>
            <a:ext cx="1047261" cy="16295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8458A1-4F13-B232-D7A1-F1E238140E39}"/>
              </a:ext>
            </a:extLst>
          </p:cNvPr>
          <p:cNvSpPr txBox="1"/>
          <p:nvPr/>
        </p:nvSpPr>
        <p:spPr>
          <a:xfrm>
            <a:off x="7643447" y="2273859"/>
            <a:ext cx="1390124" cy="369332"/>
          </a:xfrm>
          <a:prstGeom prst="rect">
            <a:avLst/>
          </a:prstGeom>
          <a:noFill/>
        </p:spPr>
        <p:txBody>
          <a:bodyPr wrap="square" rtlCol="0">
            <a:spAutoFit/>
          </a:bodyPr>
          <a:lstStyle/>
          <a:p>
            <a:r>
              <a:rPr lang="en-US"/>
              <a:t>Company X</a:t>
            </a:r>
          </a:p>
        </p:txBody>
      </p:sp>
      <p:sp>
        <p:nvSpPr>
          <p:cNvPr id="18" name="Arrow: Right 17">
            <a:extLst>
              <a:ext uri="{FF2B5EF4-FFF2-40B4-BE49-F238E27FC236}">
                <a16:creationId xmlns:a16="http://schemas.microsoft.com/office/drawing/2014/main" id="{589C5896-A25E-9989-7A2E-892C94AE1634}"/>
              </a:ext>
            </a:extLst>
          </p:cNvPr>
          <p:cNvSpPr/>
          <p:nvPr/>
        </p:nvSpPr>
        <p:spPr>
          <a:xfrm>
            <a:off x="5822462" y="3347525"/>
            <a:ext cx="1570892" cy="16295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E0AA6E-60FE-40B6-1369-F4FB156BF349}"/>
              </a:ext>
            </a:extLst>
          </p:cNvPr>
          <p:cNvSpPr txBox="1"/>
          <p:nvPr/>
        </p:nvSpPr>
        <p:spPr>
          <a:xfrm>
            <a:off x="7643446" y="3244951"/>
            <a:ext cx="3227753" cy="369332"/>
          </a:xfrm>
          <a:prstGeom prst="rect">
            <a:avLst/>
          </a:prstGeom>
          <a:noFill/>
        </p:spPr>
        <p:txBody>
          <a:bodyPr wrap="square" rtlCol="0">
            <a:spAutoFit/>
          </a:bodyPr>
          <a:lstStyle/>
          <a:p>
            <a:r>
              <a:rPr lang="en-US"/>
              <a:t>Blue Choice</a:t>
            </a:r>
          </a:p>
        </p:txBody>
      </p:sp>
      <p:sp>
        <p:nvSpPr>
          <p:cNvPr id="20" name="Arrow: Right 19">
            <a:extLst>
              <a:ext uri="{FF2B5EF4-FFF2-40B4-BE49-F238E27FC236}">
                <a16:creationId xmlns:a16="http://schemas.microsoft.com/office/drawing/2014/main" id="{707702AA-9F24-7D6F-44A0-C3A8D426CAA4}"/>
              </a:ext>
            </a:extLst>
          </p:cNvPr>
          <p:cNvSpPr/>
          <p:nvPr/>
        </p:nvSpPr>
        <p:spPr>
          <a:xfrm>
            <a:off x="5435600" y="4422141"/>
            <a:ext cx="1957753" cy="16295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6B040B6-CEE0-4B0D-37E2-7802F9CED3FA}"/>
              </a:ext>
            </a:extLst>
          </p:cNvPr>
          <p:cNvSpPr txBox="1"/>
          <p:nvPr/>
        </p:nvSpPr>
        <p:spPr>
          <a:xfrm>
            <a:off x="7643446" y="4327627"/>
            <a:ext cx="3227753" cy="369332"/>
          </a:xfrm>
          <a:prstGeom prst="rect">
            <a:avLst/>
          </a:prstGeom>
          <a:noFill/>
        </p:spPr>
        <p:txBody>
          <a:bodyPr wrap="square" rtlCol="0">
            <a:spAutoFit/>
          </a:bodyPr>
          <a:lstStyle/>
          <a:p>
            <a:r>
              <a:rPr lang="en-US"/>
              <a:t>W01234567</a:t>
            </a:r>
          </a:p>
        </p:txBody>
      </p:sp>
      <p:sp>
        <p:nvSpPr>
          <p:cNvPr id="23" name="Arrow: Right 22">
            <a:extLst>
              <a:ext uri="{FF2B5EF4-FFF2-40B4-BE49-F238E27FC236}">
                <a16:creationId xmlns:a16="http://schemas.microsoft.com/office/drawing/2014/main" id="{B78BF6F8-F669-4DA1-D378-A6CC2458DEAF}"/>
              </a:ext>
            </a:extLst>
          </p:cNvPr>
          <p:cNvSpPr/>
          <p:nvPr/>
        </p:nvSpPr>
        <p:spPr>
          <a:xfrm>
            <a:off x="5117123" y="5515103"/>
            <a:ext cx="2276230" cy="16295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C4DE25-8612-9F21-55A9-9DEEC8F3CF2E}"/>
              </a:ext>
            </a:extLst>
          </p:cNvPr>
          <p:cNvSpPr txBox="1"/>
          <p:nvPr/>
        </p:nvSpPr>
        <p:spPr>
          <a:xfrm>
            <a:off x="7643446" y="5421495"/>
            <a:ext cx="4548554" cy="338554"/>
          </a:xfrm>
          <a:prstGeom prst="rect">
            <a:avLst/>
          </a:prstGeom>
          <a:noFill/>
        </p:spPr>
        <p:txBody>
          <a:bodyPr wrap="square" rtlCol="0">
            <a:spAutoFit/>
          </a:bodyPr>
          <a:lstStyle/>
          <a:p>
            <a:r>
              <a:rPr lang="en-US" sz="1600" b="0" i="0" u="none" strike="noStrike">
                <a:solidFill>
                  <a:srgbClr val="333333"/>
                </a:solidFill>
                <a:effectLst/>
              </a:rPr>
              <a:t>A4684D78-7536-4C16-994F-23456123456</a:t>
            </a:r>
            <a:r>
              <a:rPr lang="en-US" sz="1600" b="0" i="0" u="none" strike="noStrike">
                <a:solidFill>
                  <a:srgbClr val="4D4D4F"/>
                </a:solidFill>
                <a:effectLst/>
              </a:rPr>
              <a:t> </a:t>
            </a:r>
            <a:r>
              <a:rPr lang="en-US" sz="1600" b="0" i="0">
                <a:solidFill>
                  <a:srgbClr val="000000"/>
                </a:solidFill>
                <a:effectLst/>
              </a:rPr>
              <a:t>​</a:t>
            </a:r>
            <a:endParaRPr lang="en-US" sz="1600"/>
          </a:p>
        </p:txBody>
      </p:sp>
    </p:spTree>
    <p:custDataLst>
      <p:tags r:id="rId1"/>
    </p:custDataLst>
    <p:extLst>
      <p:ext uri="{BB962C8B-B14F-4D97-AF65-F5344CB8AC3E}">
        <p14:creationId xmlns:p14="http://schemas.microsoft.com/office/powerpoint/2010/main" val="1049769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Down 17">
            <a:extLst>
              <a:ext uri="{FF2B5EF4-FFF2-40B4-BE49-F238E27FC236}">
                <a16:creationId xmlns:a16="http://schemas.microsoft.com/office/drawing/2014/main" id="{08C5F364-5CD7-AA70-31F2-50F2496F6C85}"/>
              </a:ext>
            </a:extLst>
          </p:cNvPr>
          <p:cNvSpPr/>
          <p:nvPr/>
        </p:nvSpPr>
        <p:spPr>
          <a:xfrm>
            <a:off x="3951626" y="3107948"/>
            <a:ext cx="405285" cy="1981033"/>
          </a:xfrm>
          <a:prstGeom prst="downArrow">
            <a:avLst/>
          </a:prstGeom>
          <a:solidFill>
            <a:schemeClr val="accent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C15DD7A-75A0-0111-9F62-A7BD8F6713EE}"/>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33EC41FC-77DE-D539-3073-4EDA9EAEEECA}"/>
              </a:ext>
            </a:extLst>
          </p:cNvPr>
          <p:cNvSpPr>
            <a:spLocks noGrp="1"/>
          </p:cNvSpPr>
          <p:nvPr>
            <p:ph type="sldNum" sz="quarter" idx="11"/>
          </p:nvPr>
        </p:nvSpPr>
        <p:spPr/>
        <p:txBody>
          <a:bodyPr/>
          <a:lstStyle/>
          <a:p>
            <a:fld id="{CC631919-30FA-4DCB-BDC6-FA525ECAEA69}" type="slidenum">
              <a:rPr lang="en-US" smtClean="0"/>
              <a:pPr/>
              <a:t>8</a:t>
            </a:fld>
            <a:endParaRPr lang="en-US"/>
          </a:p>
        </p:txBody>
      </p:sp>
      <p:sp>
        <p:nvSpPr>
          <p:cNvPr id="4" name="Text Placeholder 3">
            <a:extLst>
              <a:ext uri="{FF2B5EF4-FFF2-40B4-BE49-F238E27FC236}">
                <a16:creationId xmlns:a16="http://schemas.microsoft.com/office/drawing/2014/main" id="{CBD4D027-F416-94DE-B15F-1B663143A4BA}"/>
              </a:ext>
            </a:extLst>
          </p:cNvPr>
          <p:cNvSpPr>
            <a:spLocks noGrp="1"/>
          </p:cNvSpPr>
          <p:nvPr>
            <p:ph type="body" sz="quarter" idx="12"/>
          </p:nvPr>
        </p:nvSpPr>
        <p:spPr>
          <a:ln>
            <a:solidFill>
              <a:schemeClr val="accent1"/>
            </a:solidFill>
          </a:ln>
        </p:spPr>
        <p:txBody>
          <a:bodyPr/>
          <a:lstStyle/>
          <a:p>
            <a:r>
              <a:rPr lang="en-US" dirty="0">
                <a:solidFill>
                  <a:schemeClr val="accent1"/>
                </a:solidFill>
              </a:rPr>
              <a:t>Coverage Data </a:t>
            </a:r>
          </a:p>
        </p:txBody>
      </p:sp>
      <p:grpSp>
        <p:nvGrpSpPr>
          <p:cNvPr id="6" name="Group 5">
            <a:extLst>
              <a:ext uri="{FF2B5EF4-FFF2-40B4-BE49-F238E27FC236}">
                <a16:creationId xmlns:a16="http://schemas.microsoft.com/office/drawing/2014/main" id="{743162DD-6531-6CA8-E39A-7A32E8541018}"/>
              </a:ext>
            </a:extLst>
          </p:cNvPr>
          <p:cNvGrpSpPr/>
          <p:nvPr/>
        </p:nvGrpSpPr>
        <p:grpSpPr>
          <a:xfrm>
            <a:off x="2449556" y="1813169"/>
            <a:ext cx="7292887" cy="4223657"/>
            <a:chOff x="1257144" y="1804391"/>
            <a:chExt cx="9901004" cy="3904915"/>
          </a:xfrm>
        </p:grpSpPr>
        <p:sp>
          <p:nvSpPr>
            <p:cNvPr id="10" name="Freeform: Shape 9">
              <a:extLst>
                <a:ext uri="{FF2B5EF4-FFF2-40B4-BE49-F238E27FC236}">
                  <a16:creationId xmlns:a16="http://schemas.microsoft.com/office/drawing/2014/main" id="{2B33F381-5A49-1483-94D3-4601B10017C6}"/>
                </a:ext>
              </a:extLst>
            </p:cNvPr>
            <p:cNvSpPr/>
            <p:nvPr/>
          </p:nvSpPr>
          <p:spPr>
            <a:xfrm>
              <a:off x="3376246" y="1804391"/>
              <a:ext cx="5184949" cy="1447515"/>
            </a:xfrm>
            <a:custGeom>
              <a:avLst/>
              <a:gdLst>
                <a:gd name="connsiteX0" fmla="*/ 0 w 2895030"/>
                <a:gd name="connsiteY0" fmla="*/ 0 h 1447515"/>
                <a:gd name="connsiteX1" fmla="*/ 2895030 w 2895030"/>
                <a:gd name="connsiteY1" fmla="*/ 0 h 1447515"/>
                <a:gd name="connsiteX2" fmla="*/ 2895030 w 2895030"/>
                <a:gd name="connsiteY2" fmla="*/ 1447515 h 1447515"/>
                <a:gd name="connsiteX3" fmla="*/ 0 w 2895030"/>
                <a:gd name="connsiteY3" fmla="*/ 1447515 h 1447515"/>
                <a:gd name="connsiteX4" fmla="*/ 0 w 2895030"/>
                <a:gd name="connsiteY4" fmla="*/ 0 h 14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30" h="1447515">
                  <a:moveTo>
                    <a:pt x="0" y="0"/>
                  </a:moveTo>
                  <a:lnTo>
                    <a:pt x="2895030" y="0"/>
                  </a:lnTo>
                  <a:lnTo>
                    <a:pt x="2895030" y="1447515"/>
                  </a:lnTo>
                  <a:lnTo>
                    <a:pt x="0" y="1447515"/>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Eligibility Data Warehouse</a:t>
              </a:r>
            </a:p>
            <a:p>
              <a:pPr marL="0" lvl="0" indent="0" algn="ctr" defTabSz="1377950">
                <a:lnSpc>
                  <a:spcPct val="90000"/>
                </a:lnSpc>
                <a:spcBef>
                  <a:spcPct val="0"/>
                </a:spcBef>
                <a:spcAft>
                  <a:spcPct val="35000"/>
                </a:spcAft>
                <a:buNone/>
              </a:pPr>
              <a:r>
                <a:rPr lang="en-US" sz="3100" kern="1200"/>
                <a:t>[EDW]</a:t>
              </a:r>
            </a:p>
          </p:txBody>
        </p:sp>
        <p:sp>
          <p:nvSpPr>
            <p:cNvPr id="11" name="Freeform: Shape 10">
              <a:extLst>
                <a:ext uri="{FF2B5EF4-FFF2-40B4-BE49-F238E27FC236}">
                  <a16:creationId xmlns:a16="http://schemas.microsoft.com/office/drawing/2014/main" id="{43E4F3EC-29ED-B217-C420-FE76D9E06DF9}"/>
                </a:ext>
              </a:extLst>
            </p:cNvPr>
            <p:cNvSpPr/>
            <p:nvPr/>
          </p:nvSpPr>
          <p:spPr>
            <a:xfrm>
              <a:off x="1257144" y="4865937"/>
              <a:ext cx="2895030" cy="843369"/>
            </a:xfrm>
            <a:custGeom>
              <a:avLst/>
              <a:gdLst>
                <a:gd name="connsiteX0" fmla="*/ 0 w 2895030"/>
                <a:gd name="connsiteY0" fmla="*/ 0 h 1447515"/>
                <a:gd name="connsiteX1" fmla="*/ 2895030 w 2895030"/>
                <a:gd name="connsiteY1" fmla="*/ 0 h 1447515"/>
                <a:gd name="connsiteX2" fmla="*/ 2895030 w 2895030"/>
                <a:gd name="connsiteY2" fmla="*/ 1447515 h 1447515"/>
                <a:gd name="connsiteX3" fmla="*/ 0 w 2895030"/>
                <a:gd name="connsiteY3" fmla="*/ 1447515 h 1447515"/>
                <a:gd name="connsiteX4" fmla="*/ 0 w 2895030"/>
                <a:gd name="connsiteY4" fmla="*/ 0 h 14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30" h="1447515">
                  <a:moveTo>
                    <a:pt x="0" y="0"/>
                  </a:moveTo>
                  <a:lnTo>
                    <a:pt x="2895030" y="0"/>
                  </a:lnTo>
                  <a:lnTo>
                    <a:pt x="2895030" y="1447515"/>
                  </a:lnTo>
                  <a:lnTo>
                    <a:pt x="0" y="1447515"/>
                  </a:lnTo>
                  <a:lnTo>
                    <a:pt x="0" y="0"/>
                  </a:lnTo>
                  <a:close/>
                </a:path>
              </a:pathLst>
            </a:custGeom>
            <a:solidFill>
              <a:schemeClr val="accent2"/>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JIVA</a:t>
              </a:r>
            </a:p>
          </p:txBody>
        </p:sp>
        <p:sp>
          <p:nvSpPr>
            <p:cNvPr id="12" name="Freeform: Shape 11">
              <a:extLst>
                <a:ext uri="{FF2B5EF4-FFF2-40B4-BE49-F238E27FC236}">
                  <a16:creationId xmlns:a16="http://schemas.microsoft.com/office/drawing/2014/main" id="{1B33BD09-CC68-291B-3DF4-51C4385819B5}"/>
                </a:ext>
              </a:extLst>
            </p:cNvPr>
            <p:cNvSpPr/>
            <p:nvPr/>
          </p:nvSpPr>
          <p:spPr>
            <a:xfrm>
              <a:off x="4760131" y="4865937"/>
              <a:ext cx="2895030" cy="843369"/>
            </a:xfrm>
            <a:custGeom>
              <a:avLst/>
              <a:gdLst>
                <a:gd name="connsiteX0" fmla="*/ 0 w 2895030"/>
                <a:gd name="connsiteY0" fmla="*/ 0 h 1447515"/>
                <a:gd name="connsiteX1" fmla="*/ 2895030 w 2895030"/>
                <a:gd name="connsiteY1" fmla="*/ 0 h 1447515"/>
                <a:gd name="connsiteX2" fmla="*/ 2895030 w 2895030"/>
                <a:gd name="connsiteY2" fmla="*/ 1447515 h 1447515"/>
                <a:gd name="connsiteX3" fmla="*/ 0 w 2895030"/>
                <a:gd name="connsiteY3" fmla="*/ 1447515 h 1447515"/>
                <a:gd name="connsiteX4" fmla="*/ 0 w 2895030"/>
                <a:gd name="connsiteY4" fmla="*/ 0 h 14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30" h="1447515">
                  <a:moveTo>
                    <a:pt x="0" y="0"/>
                  </a:moveTo>
                  <a:lnTo>
                    <a:pt x="2895030" y="0"/>
                  </a:lnTo>
                  <a:lnTo>
                    <a:pt x="2895030" y="1447515"/>
                  </a:lnTo>
                  <a:lnTo>
                    <a:pt x="0" y="1447515"/>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FACETS</a:t>
              </a:r>
            </a:p>
          </p:txBody>
        </p:sp>
        <p:sp>
          <p:nvSpPr>
            <p:cNvPr id="13" name="Freeform: Shape 12">
              <a:extLst>
                <a:ext uri="{FF2B5EF4-FFF2-40B4-BE49-F238E27FC236}">
                  <a16:creationId xmlns:a16="http://schemas.microsoft.com/office/drawing/2014/main" id="{BAE3E5CC-C866-2025-D423-AD2B4977C233}"/>
                </a:ext>
              </a:extLst>
            </p:cNvPr>
            <p:cNvSpPr/>
            <p:nvPr/>
          </p:nvSpPr>
          <p:spPr>
            <a:xfrm>
              <a:off x="8263118" y="4865937"/>
              <a:ext cx="2895030" cy="843369"/>
            </a:xfrm>
            <a:custGeom>
              <a:avLst/>
              <a:gdLst>
                <a:gd name="connsiteX0" fmla="*/ 0 w 2895030"/>
                <a:gd name="connsiteY0" fmla="*/ 0 h 1447515"/>
                <a:gd name="connsiteX1" fmla="*/ 2895030 w 2895030"/>
                <a:gd name="connsiteY1" fmla="*/ 0 h 1447515"/>
                <a:gd name="connsiteX2" fmla="*/ 2895030 w 2895030"/>
                <a:gd name="connsiteY2" fmla="*/ 1447515 h 1447515"/>
                <a:gd name="connsiteX3" fmla="*/ 0 w 2895030"/>
                <a:gd name="connsiteY3" fmla="*/ 1447515 h 1447515"/>
                <a:gd name="connsiteX4" fmla="*/ 0 w 2895030"/>
                <a:gd name="connsiteY4" fmla="*/ 0 h 14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30" h="1447515">
                  <a:moveTo>
                    <a:pt x="0" y="0"/>
                  </a:moveTo>
                  <a:lnTo>
                    <a:pt x="2895030" y="0"/>
                  </a:lnTo>
                  <a:lnTo>
                    <a:pt x="2895030" y="1447515"/>
                  </a:lnTo>
                  <a:lnTo>
                    <a:pt x="0" y="1447515"/>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EVBI</a:t>
              </a:r>
            </a:p>
          </p:txBody>
        </p:sp>
      </p:grpSp>
      <p:cxnSp>
        <p:nvCxnSpPr>
          <p:cNvPr id="15" name="Straight Arrow Connector 14">
            <a:extLst>
              <a:ext uri="{FF2B5EF4-FFF2-40B4-BE49-F238E27FC236}">
                <a16:creationId xmlns:a16="http://schemas.microsoft.com/office/drawing/2014/main" id="{C592E186-9948-266B-9932-4CD9424DA9CD}"/>
              </a:ext>
            </a:extLst>
          </p:cNvPr>
          <p:cNvCxnSpPr>
            <a:cxnSpLocks/>
          </p:cNvCxnSpPr>
          <p:nvPr/>
        </p:nvCxnSpPr>
        <p:spPr>
          <a:xfrm>
            <a:off x="7288532" y="3378839"/>
            <a:ext cx="1387699" cy="1710142"/>
          </a:xfrm>
          <a:prstGeom prst="straightConnector1">
            <a:avLst/>
          </a:prstGeom>
          <a:ln w="254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931468-D622-7631-35D9-F352800F5827}"/>
              </a:ext>
            </a:extLst>
          </p:cNvPr>
          <p:cNvSpPr txBox="1"/>
          <p:nvPr/>
        </p:nvSpPr>
        <p:spPr>
          <a:xfrm>
            <a:off x="3025752" y="3753252"/>
            <a:ext cx="2285142" cy="738664"/>
          </a:xfrm>
          <a:prstGeom prst="rect">
            <a:avLst/>
          </a:prstGeom>
          <a:solidFill>
            <a:schemeClr val="bg1"/>
          </a:solidFill>
          <a:ln w="6350">
            <a:solidFill>
              <a:schemeClr val="tx1"/>
            </a:solidFill>
            <a:prstDash val="sysDash"/>
          </a:ln>
        </p:spPr>
        <p:txBody>
          <a:bodyPr wrap="square" rtlCol="0">
            <a:spAutoFit/>
          </a:bodyPr>
          <a:lstStyle/>
          <a:p>
            <a:pPr algn="ctr"/>
            <a:r>
              <a:rPr lang="en-US" sz="1400"/>
              <a:t>Coverage data passes through Rules and Logic, then sent to Jiva.  </a:t>
            </a:r>
          </a:p>
        </p:txBody>
      </p:sp>
      <p:cxnSp>
        <p:nvCxnSpPr>
          <p:cNvPr id="21" name="Straight Arrow Connector 20">
            <a:extLst>
              <a:ext uri="{FF2B5EF4-FFF2-40B4-BE49-F238E27FC236}">
                <a16:creationId xmlns:a16="http://schemas.microsoft.com/office/drawing/2014/main" id="{EFC63E90-F036-4D28-46E1-5C8D040B6CC9}"/>
              </a:ext>
            </a:extLst>
          </p:cNvPr>
          <p:cNvCxnSpPr>
            <a:cxnSpLocks/>
          </p:cNvCxnSpPr>
          <p:nvPr/>
        </p:nvCxnSpPr>
        <p:spPr>
          <a:xfrm flipH="1">
            <a:off x="6264116" y="3378839"/>
            <a:ext cx="1024416" cy="1710142"/>
          </a:xfrm>
          <a:prstGeom prst="straightConnector1">
            <a:avLst/>
          </a:prstGeom>
          <a:ln w="254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A5C5B32-5CB9-E5A0-B9BD-36C55A72FBF4}"/>
              </a:ext>
            </a:extLst>
          </p:cNvPr>
          <p:cNvSpPr txBox="1"/>
          <p:nvPr/>
        </p:nvSpPr>
        <p:spPr>
          <a:xfrm>
            <a:off x="8777233" y="4442650"/>
            <a:ext cx="1930420" cy="646331"/>
          </a:xfrm>
          <a:prstGeom prst="rect">
            <a:avLst/>
          </a:prstGeom>
          <a:noFill/>
        </p:spPr>
        <p:txBody>
          <a:bodyPr wrap="square" rtlCol="0">
            <a:spAutoFit/>
          </a:bodyPr>
          <a:lstStyle/>
          <a:p>
            <a:r>
              <a:rPr lang="en-US"/>
              <a:t>EVBI is the </a:t>
            </a:r>
          </a:p>
          <a:p>
            <a:r>
              <a:rPr lang="en-US"/>
              <a:t>Source of Truth</a:t>
            </a:r>
          </a:p>
        </p:txBody>
      </p:sp>
    </p:spTree>
    <p:custDataLst>
      <p:tags r:id="rId1"/>
    </p:custDataLst>
    <p:extLst>
      <p:ext uri="{BB962C8B-B14F-4D97-AF65-F5344CB8AC3E}">
        <p14:creationId xmlns:p14="http://schemas.microsoft.com/office/powerpoint/2010/main" val="169904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1B4485-7C9D-3943-1153-079A63EB1D79}"/>
              </a:ext>
            </a:extLst>
          </p:cNvPr>
          <p:cNvSpPr>
            <a:spLocks noGrp="1"/>
          </p:cNvSpPr>
          <p:nvPr>
            <p:ph type="ftr" sz="quarter" idx="10"/>
          </p:nvPr>
        </p:nvSpPr>
        <p:spPr/>
        <p:txBody>
          <a:bodyPr/>
          <a:lstStyle/>
          <a:p>
            <a:r>
              <a:rPr lang="en-US"/>
              <a:t>Confidential and Proprietary — Wellmark Blue Cross and Blue Shield    |</a:t>
            </a:r>
          </a:p>
        </p:txBody>
      </p:sp>
      <p:sp>
        <p:nvSpPr>
          <p:cNvPr id="3" name="Slide Number Placeholder 2">
            <a:extLst>
              <a:ext uri="{FF2B5EF4-FFF2-40B4-BE49-F238E27FC236}">
                <a16:creationId xmlns:a16="http://schemas.microsoft.com/office/drawing/2014/main" id="{23802885-9789-39BC-9C7B-5ACA1712E642}"/>
              </a:ext>
            </a:extLst>
          </p:cNvPr>
          <p:cNvSpPr>
            <a:spLocks noGrp="1"/>
          </p:cNvSpPr>
          <p:nvPr>
            <p:ph type="sldNum" sz="quarter" idx="11"/>
          </p:nvPr>
        </p:nvSpPr>
        <p:spPr/>
        <p:txBody>
          <a:bodyPr/>
          <a:lstStyle/>
          <a:p>
            <a:fld id="{CC631919-30FA-4DCB-BDC6-FA525ECAEA69}" type="slidenum">
              <a:rPr lang="en-US" smtClean="0"/>
              <a:pPr/>
              <a:t>9</a:t>
            </a:fld>
            <a:endParaRPr lang="en-US"/>
          </a:p>
        </p:txBody>
      </p:sp>
      <p:sp>
        <p:nvSpPr>
          <p:cNvPr id="4" name="Text Placeholder 3">
            <a:extLst>
              <a:ext uri="{FF2B5EF4-FFF2-40B4-BE49-F238E27FC236}">
                <a16:creationId xmlns:a16="http://schemas.microsoft.com/office/drawing/2014/main" id="{93550C4A-9265-1B29-AB2C-7D7DFCC67934}"/>
              </a:ext>
            </a:extLst>
          </p:cNvPr>
          <p:cNvSpPr>
            <a:spLocks noGrp="1"/>
          </p:cNvSpPr>
          <p:nvPr>
            <p:ph type="body" sz="quarter" idx="12"/>
          </p:nvPr>
        </p:nvSpPr>
        <p:spPr/>
        <p:txBody>
          <a:bodyPr/>
          <a:lstStyle/>
          <a:p>
            <a:r>
              <a:rPr lang="en-US"/>
              <a:t>Temp Member Merges</a:t>
            </a:r>
          </a:p>
        </p:txBody>
      </p:sp>
      <p:sp>
        <p:nvSpPr>
          <p:cNvPr id="5" name="Text Placeholder 4">
            <a:extLst>
              <a:ext uri="{FF2B5EF4-FFF2-40B4-BE49-F238E27FC236}">
                <a16:creationId xmlns:a16="http://schemas.microsoft.com/office/drawing/2014/main" id="{F5E664C3-F181-2F97-F134-66F405EC96A2}"/>
              </a:ext>
            </a:extLst>
          </p:cNvPr>
          <p:cNvSpPr>
            <a:spLocks noGrp="1"/>
          </p:cNvSpPr>
          <p:nvPr>
            <p:ph type="body" sz="quarter" idx="14"/>
          </p:nvPr>
        </p:nvSpPr>
        <p:spPr/>
        <p:txBody>
          <a:bodyPr/>
          <a:lstStyle/>
          <a:p>
            <a:r>
              <a:rPr lang="en-US"/>
              <a:t>Temps are created by HS staff when a provider cannot find a member in Jiva, typically for newborns.</a:t>
            </a:r>
          </a:p>
        </p:txBody>
      </p:sp>
      <p:graphicFrame>
        <p:nvGraphicFramePr>
          <p:cNvPr id="7" name="Diagram 6">
            <a:extLst>
              <a:ext uri="{FF2B5EF4-FFF2-40B4-BE49-F238E27FC236}">
                <a16:creationId xmlns:a16="http://schemas.microsoft.com/office/drawing/2014/main" id="{16692B47-8334-7FE1-B7D6-C7412AD1722B}"/>
              </a:ext>
            </a:extLst>
          </p:cNvPr>
          <p:cNvGraphicFramePr/>
          <p:nvPr/>
        </p:nvGraphicFramePr>
        <p:xfrm>
          <a:off x="2032000" y="177495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DE4FF82-2837-2EB4-6C18-300DD3392CCA}"/>
              </a:ext>
            </a:extLst>
          </p:cNvPr>
          <p:cNvSpPr txBox="1"/>
          <p:nvPr/>
        </p:nvSpPr>
        <p:spPr>
          <a:xfrm>
            <a:off x="5122843" y="594911"/>
            <a:ext cx="184731" cy="369332"/>
          </a:xfrm>
          <a:prstGeom prst="rect">
            <a:avLst/>
          </a:prstGeom>
          <a:noFill/>
        </p:spPr>
        <p:txBody>
          <a:bodyPr wrap="none" rtlCol="0">
            <a:spAutoFit/>
          </a:bodyPr>
          <a:lstStyle/>
          <a:p>
            <a:endParaRPr lang="es-ES_tradnl" dirty="0"/>
          </a:p>
        </p:txBody>
      </p:sp>
    </p:spTree>
    <p:custDataLst>
      <p:tags r:id="rId1"/>
    </p:custDataLst>
    <p:extLst>
      <p:ext uri="{BB962C8B-B14F-4D97-AF65-F5344CB8AC3E}">
        <p14:creationId xmlns:p14="http://schemas.microsoft.com/office/powerpoint/2010/main" val="18851508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648</Words>
  <Application>Microsoft Macintosh PowerPoint</Application>
  <PresentationFormat>Widescreen</PresentationFormat>
  <Paragraphs>123</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Arial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Kendall Starcevich</cp:lastModifiedBy>
  <cp:revision>20</cp:revision>
  <dcterms:created xsi:type="dcterms:W3CDTF">2024-08-08T18:32:22Z</dcterms:created>
  <dcterms:modified xsi:type="dcterms:W3CDTF">2024-09-13T02:45:45Z</dcterms:modified>
</cp:coreProperties>
</file>